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 id="2147483649" r:id="rId2"/>
  </p:sldMasterIdLst>
  <p:notesMasterIdLst>
    <p:notesMasterId r:id="rId3"/>
  </p:notesMasterIdLst>
  <p:sldIdLst>
    <p:sldId id="257" r:id="rId4"/>
    <p:sldId id="258" r:id="rId5"/>
    <p:sldId id="259" r:id="rId6"/>
    <p:sldId id="260" r:id="rId7"/>
    <p:sldId id="261" r:id="rId8"/>
    <p:sldId id="262" r:id="rId9"/>
    <p:sldId id="263" r:id="rId10"/>
    <p:sldId id="264" r:id="rId11"/>
    <p:sldId id="265" r:id="rId12"/>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7" name=""/>
        <p:cNvGrpSpPr/>
        <p:nvPr/>
      </p:nvGrpSpPr>
      <p:grpSpPr>
        <a:xfrm>
          <a:off x="0" y="0"/>
          <a:ext cx="0" cy="0"/>
          <a:chOff x="0" y="0"/>
          <a:chExt cx="0" cy="0"/>
        </a:xfrm>
      </p:grpSpPr>
      <p:sp>
        <p:nvSpPr>
          <p:cNvPr id="104871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1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1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1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6" name=""/>
        <p:cNvGrpSpPr/>
        <p:nvPr/>
      </p:nvGrpSpPr>
      <p:grpSpPr>
        <a:xfrm>
          <a:off x="0" y="0"/>
          <a:ext cx="0" cy="0"/>
          <a:chOff x="0" y="0"/>
          <a:chExt cx="0" cy="0"/>
        </a:xfrm>
      </p:grpSpPr>
      <p:sp>
        <p:nvSpPr>
          <p:cNvPr id="1048587" name="Title 1"/>
          <p:cNvSpPr>
            <a:spLocks noGrp="1"/>
          </p:cNvSpPr>
          <p:nvPr>
            <p:ph type="title"/>
          </p:nvPr>
        </p:nvSpPr>
        <p:spPr/>
        <p:txBody>
          <a:bodyPr/>
          <a:p>
            <a:r>
              <a:rPr altLang="zh-CN" lang="en-US" smtClean="0"/>
              <a:t>Click to edit Master title style</a:t>
            </a:r>
            <a:endParaRPr dirty="0" lang="en-US"/>
          </a:p>
        </p:txBody>
      </p:sp>
      <p:sp>
        <p:nvSpPr>
          <p:cNvPr id="104858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8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4"/>
          <p:cNvSpPr>
            <a:spLocks noGrp="1"/>
          </p:cNvSpPr>
          <p:nvPr>
            <p:ph type="ftr" sz="quarter" idx="11"/>
          </p:nvPr>
        </p:nvSpPr>
        <p:spPr/>
        <p:txBody>
          <a:bodyPr/>
          <a:p>
            <a:endParaRPr altLang="en-US" lang="zh-CN"/>
          </a:p>
        </p:txBody>
      </p:sp>
      <p:sp>
        <p:nvSpPr>
          <p:cNvPr id="104859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2" name=""/>
        <p:cNvGrpSpPr/>
        <p:nvPr/>
      </p:nvGrpSpPr>
      <p:grpSpPr>
        <a:xfrm>
          <a:off x="0" y="0"/>
          <a:ext cx="0" cy="0"/>
          <a:chOff x="0" y="0"/>
          <a:chExt cx="0" cy="0"/>
        </a:xfrm>
      </p:grpSpPr>
      <p:sp>
        <p:nvSpPr>
          <p:cNvPr id="1048688"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89"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9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91" name="Footer Placeholder 4"/>
          <p:cNvSpPr>
            <a:spLocks noGrp="1"/>
          </p:cNvSpPr>
          <p:nvPr>
            <p:ph type="ftr" sz="quarter" idx="11"/>
          </p:nvPr>
        </p:nvSpPr>
        <p:spPr/>
        <p:txBody>
          <a:bodyPr/>
          <a:p>
            <a:endParaRPr altLang="en-US" lang="zh-CN"/>
          </a:p>
        </p:txBody>
      </p:sp>
      <p:sp>
        <p:nvSpPr>
          <p:cNvPr id="104869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3" name=""/>
        <p:cNvGrpSpPr/>
        <p:nvPr/>
      </p:nvGrpSpPr>
      <p:grpSpPr>
        <a:xfrm>
          <a:off x="0" y="0"/>
          <a:ext cx="0" cy="0"/>
          <a:chOff x="0" y="0"/>
          <a:chExt cx="0" cy="0"/>
        </a:xfrm>
      </p:grpSpPr>
      <p:sp>
        <p:nvSpPr>
          <p:cNvPr id="1048693" name="Title 1"/>
          <p:cNvSpPr>
            <a:spLocks noGrp="1"/>
          </p:cNvSpPr>
          <p:nvPr>
            <p:ph type="title"/>
          </p:nvPr>
        </p:nvSpPr>
        <p:spPr/>
        <p:txBody>
          <a:bodyPr/>
          <a:p>
            <a:r>
              <a:rPr altLang="zh-CN" lang="en-US" smtClean="0"/>
              <a:t>Click to edit Master title style</a:t>
            </a:r>
            <a:endParaRPr dirty="0" lang="en-US"/>
          </a:p>
        </p:txBody>
      </p:sp>
      <p:sp>
        <p:nvSpPr>
          <p:cNvPr id="1048694"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95"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96"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97" name="Footer Placeholder 5"/>
          <p:cNvSpPr>
            <a:spLocks noGrp="1"/>
          </p:cNvSpPr>
          <p:nvPr>
            <p:ph type="ftr" sz="quarter" idx="11"/>
          </p:nvPr>
        </p:nvSpPr>
        <p:spPr/>
        <p:txBody>
          <a:bodyPr/>
          <a:p>
            <a:endParaRPr altLang="en-US" lang="zh-CN"/>
          </a:p>
        </p:txBody>
      </p:sp>
      <p:sp>
        <p:nvSpPr>
          <p:cNvPr id="1048698"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4" name=""/>
        <p:cNvGrpSpPr/>
        <p:nvPr/>
      </p:nvGrpSpPr>
      <p:grpSpPr>
        <a:xfrm>
          <a:off x="0" y="0"/>
          <a:ext cx="0" cy="0"/>
          <a:chOff x="0" y="0"/>
          <a:chExt cx="0" cy="0"/>
        </a:xfrm>
      </p:grpSpPr>
      <p:sp>
        <p:nvSpPr>
          <p:cNvPr id="1048699"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700"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01"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702"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703"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704"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705" name="Footer Placeholder 7"/>
          <p:cNvSpPr>
            <a:spLocks noGrp="1"/>
          </p:cNvSpPr>
          <p:nvPr>
            <p:ph type="ftr" sz="quarter" idx="11"/>
          </p:nvPr>
        </p:nvSpPr>
        <p:spPr/>
        <p:txBody>
          <a:bodyPr/>
          <a:p>
            <a:endParaRPr altLang="en-US" lang="zh-CN"/>
          </a:p>
        </p:txBody>
      </p:sp>
      <p:sp>
        <p:nvSpPr>
          <p:cNvPr id="1048706"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8" name=""/>
        <p:cNvGrpSpPr/>
        <p:nvPr/>
      </p:nvGrpSpPr>
      <p:grpSpPr>
        <a:xfrm>
          <a:off x="0" y="0"/>
          <a:ext cx="0" cy="0"/>
          <a:chOff x="0" y="0"/>
          <a:chExt cx="0" cy="0"/>
        </a:xfrm>
      </p:grpSpPr>
      <p:sp>
        <p:nvSpPr>
          <p:cNvPr id="1048668" name="Title 1"/>
          <p:cNvSpPr>
            <a:spLocks noGrp="1"/>
          </p:cNvSpPr>
          <p:nvPr>
            <p:ph type="title"/>
          </p:nvPr>
        </p:nvSpPr>
        <p:spPr/>
        <p:txBody>
          <a:bodyPr/>
          <a:p>
            <a:r>
              <a:rPr altLang="zh-CN" lang="en-US" smtClean="0"/>
              <a:t>Click to edit Master title style</a:t>
            </a:r>
            <a:endParaRPr dirty="0" lang="en-US"/>
          </a:p>
        </p:txBody>
      </p:sp>
      <p:sp>
        <p:nvSpPr>
          <p:cNvPr id="104866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70" name="Footer Placeholder 3"/>
          <p:cNvSpPr>
            <a:spLocks noGrp="1"/>
          </p:cNvSpPr>
          <p:nvPr>
            <p:ph type="ftr" sz="quarter" idx="11"/>
          </p:nvPr>
        </p:nvSpPr>
        <p:spPr/>
        <p:txBody>
          <a:bodyPr/>
          <a:p>
            <a:endParaRPr altLang="en-US" lang="zh-CN"/>
          </a:p>
        </p:txBody>
      </p:sp>
      <p:sp>
        <p:nvSpPr>
          <p:cNvPr id="104867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5" name=""/>
        <p:cNvGrpSpPr/>
        <p:nvPr/>
      </p:nvGrpSpPr>
      <p:grpSpPr>
        <a:xfrm>
          <a:off x="0" y="0"/>
          <a:ext cx="0" cy="0"/>
          <a:chOff x="0" y="0"/>
          <a:chExt cx="0" cy="0"/>
        </a:xfrm>
      </p:grpSpPr>
      <p:sp>
        <p:nvSpPr>
          <p:cNvPr id="1048707"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708" name="Footer Placeholder 2"/>
          <p:cNvSpPr>
            <a:spLocks noGrp="1"/>
          </p:cNvSpPr>
          <p:nvPr>
            <p:ph type="ftr" sz="quarter" idx="11"/>
          </p:nvPr>
        </p:nvSpPr>
        <p:spPr/>
        <p:txBody>
          <a:bodyPr/>
          <a:p>
            <a:endParaRPr altLang="en-US" lang="zh-CN"/>
          </a:p>
        </p:txBody>
      </p:sp>
      <p:sp>
        <p:nvSpPr>
          <p:cNvPr id="1048709"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6" name=""/>
        <p:cNvGrpSpPr/>
        <p:nvPr/>
      </p:nvGrpSpPr>
      <p:grpSpPr>
        <a:xfrm>
          <a:off x="0" y="0"/>
          <a:ext cx="0" cy="0"/>
          <a:chOff x="0" y="0"/>
          <a:chExt cx="0" cy="0"/>
        </a:xfrm>
      </p:grpSpPr>
      <p:sp>
        <p:nvSpPr>
          <p:cNvPr id="1048710"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711"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712"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713"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714" name="Footer Placeholder 5"/>
          <p:cNvSpPr>
            <a:spLocks noGrp="1"/>
          </p:cNvSpPr>
          <p:nvPr>
            <p:ph type="ftr" sz="quarter" idx="11"/>
          </p:nvPr>
        </p:nvSpPr>
        <p:spPr/>
        <p:txBody>
          <a:bodyPr/>
          <a:p>
            <a:endParaRPr altLang="en-US" lang="zh-CN"/>
          </a:p>
        </p:txBody>
      </p:sp>
      <p:sp>
        <p:nvSpPr>
          <p:cNvPr id="1048715"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0" name=""/>
        <p:cNvGrpSpPr/>
        <p:nvPr/>
      </p:nvGrpSpPr>
      <p:grpSpPr>
        <a:xfrm>
          <a:off x="0" y="0"/>
          <a:ext cx="0" cy="0"/>
          <a:chOff x="0" y="0"/>
          <a:chExt cx="0" cy="0"/>
        </a:xfrm>
      </p:grpSpPr>
      <p:sp>
        <p:nvSpPr>
          <p:cNvPr id="1048677"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78"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79"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80"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81" name="Footer Placeholder 5"/>
          <p:cNvSpPr>
            <a:spLocks noGrp="1"/>
          </p:cNvSpPr>
          <p:nvPr>
            <p:ph type="ftr" sz="quarter" idx="11"/>
          </p:nvPr>
        </p:nvSpPr>
        <p:spPr/>
        <p:txBody>
          <a:bodyPr/>
          <a:p>
            <a:endParaRPr altLang="en-US" lang="zh-CN"/>
          </a:p>
        </p:txBody>
      </p:sp>
      <p:sp>
        <p:nvSpPr>
          <p:cNvPr id="1048682"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1" name=""/>
        <p:cNvGrpSpPr/>
        <p:nvPr/>
      </p:nvGrpSpPr>
      <p:grpSpPr>
        <a:xfrm>
          <a:off x="0" y="0"/>
          <a:ext cx="0" cy="0"/>
          <a:chOff x="0" y="0"/>
          <a:chExt cx="0" cy="0"/>
        </a:xfrm>
      </p:grpSpPr>
      <p:sp>
        <p:nvSpPr>
          <p:cNvPr id="1048683" name="Title 1"/>
          <p:cNvSpPr>
            <a:spLocks noGrp="1"/>
          </p:cNvSpPr>
          <p:nvPr>
            <p:ph type="title"/>
          </p:nvPr>
        </p:nvSpPr>
        <p:spPr/>
        <p:txBody>
          <a:bodyPr/>
          <a:p>
            <a:r>
              <a:rPr altLang="zh-CN" lang="en-US" smtClean="0"/>
              <a:t>Click to edit Master title style</a:t>
            </a:r>
            <a:endParaRPr dirty="0" lang="en-US"/>
          </a:p>
        </p:txBody>
      </p:sp>
      <p:sp>
        <p:nvSpPr>
          <p:cNvPr id="1048684"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8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86" name="Footer Placeholder 4"/>
          <p:cNvSpPr>
            <a:spLocks noGrp="1"/>
          </p:cNvSpPr>
          <p:nvPr>
            <p:ph type="ftr" sz="quarter" idx="11"/>
          </p:nvPr>
        </p:nvSpPr>
        <p:spPr/>
        <p:txBody>
          <a:bodyPr/>
          <a:p>
            <a:endParaRPr altLang="en-US" lang="zh-CN"/>
          </a:p>
        </p:txBody>
      </p:sp>
      <p:sp>
        <p:nvSpPr>
          <p:cNvPr id="104868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9" name=""/>
        <p:cNvGrpSpPr/>
        <p:nvPr/>
      </p:nvGrpSpPr>
      <p:grpSpPr>
        <a:xfrm>
          <a:off x="0" y="0"/>
          <a:ext cx="0" cy="0"/>
          <a:chOff x="0" y="0"/>
          <a:chExt cx="0" cy="0"/>
        </a:xfrm>
      </p:grpSpPr>
      <p:sp>
        <p:nvSpPr>
          <p:cNvPr id="1048672"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73"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7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75" name="Footer Placeholder 4"/>
          <p:cNvSpPr>
            <a:spLocks noGrp="1"/>
          </p:cNvSpPr>
          <p:nvPr>
            <p:ph type="ftr" sz="quarter" idx="11"/>
          </p:nvPr>
        </p:nvSpPr>
        <p:spPr/>
        <p:txBody>
          <a:bodyPr/>
          <a:p>
            <a:endParaRPr altLang="en-US" lang="zh-CN"/>
          </a:p>
        </p:txBody>
      </p:sp>
      <p:sp>
        <p:nvSpPr>
          <p:cNvPr id="104867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9" name=""/>
        <p:cNvGrpSpPr/>
        <p:nvPr/>
      </p:nvGrpSpPr>
      <p:grpSpPr>
        <a:xfrm>
          <a:off x="0" y="0"/>
          <a:ext cx="0" cy="0"/>
          <a:chOff x="0" y="0"/>
          <a:chExt cx="0" cy="0"/>
        </a:xfrm>
      </p:grpSpPr>
      <p:sp>
        <p:nvSpPr>
          <p:cNvPr id="1048618"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619"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62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1" name="Footer Placeholder 4"/>
          <p:cNvSpPr>
            <a:spLocks noGrp="1"/>
          </p:cNvSpPr>
          <p:nvPr>
            <p:ph type="ftr" sz="quarter" idx="11"/>
          </p:nvPr>
        </p:nvSpPr>
        <p:spPr/>
        <p:txBody>
          <a:bodyPr/>
          <a:p>
            <a:r>
              <a:t/>
            </a:r>
            <a:endParaRPr altLang="en-US" lang="zh-CN"/>
          </a:p>
        </p:txBody>
      </p:sp>
      <p:sp>
        <p:nvSpPr>
          <p:cNvPr id="104862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0" name=""/>
        <p:cNvGrpSpPr/>
        <p:nvPr/>
      </p:nvGrpSpPr>
      <p:grpSpPr>
        <a:xfrm>
          <a:off x="0" y="0"/>
          <a:ext cx="0" cy="0"/>
          <a:chOff x="0" y="0"/>
          <a:chExt cx="0" cy="0"/>
        </a:xfrm>
      </p:grpSpPr>
      <p:sp>
        <p:nvSpPr>
          <p:cNvPr id="1048599" name="Title 1"/>
          <p:cNvSpPr>
            <a:spLocks noGrp="1"/>
          </p:cNvSpPr>
          <p:nvPr>
            <p:ph type="title"/>
          </p:nvPr>
        </p:nvSpPr>
        <p:spPr/>
        <p:txBody>
          <a:bodyPr/>
          <a:p>
            <a:r>
              <a:rPr altLang="zh-CN" lang="en-US" smtClean="0"/>
              <a:t>Click to edit Master title style</a:t>
            </a:r>
            <a:endParaRPr dirty="0" lang="en-US"/>
          </a:p>
        </p:txBody>
      </p:sp>
      <p:sp>
        <p:nvSpPr>
          <p:cNvPr id="1048600"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1"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2" name="Footer Placeholder 4"/>
          <p:cNvSpPr>
            <a:spLocks noGrp="1"/>
          </p:cNvSpPr>
          <p:nvPr>
            <p:ph type="ftr" sz="quarter" idx="11"/>
          </p:nvPr>
        </p:nvSpPr>
        <p:spPr/>
        <p:txBody>
          <a:bodyPr/>
          <a:p>
            <a:r>
              <a:t/>
            </a:r>
            <a:endParaRPr altLang="en-US" lang="zh-CN"/>
          </a:p>
        </p:txBody>
      </p:sp>
      <p:sp>
        <p:nvSpPr>
          <p:cNvPr id="1048603"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4" name=""/>
        <p:cNvGrpSpPr/>
        <p:nvPr/>
      </p:nvGrpSpPr>
      <p:grpSpPr>
        <a:xfrm>
          <a:off x="0" y="0"/>
          <a:ext cx="0" cy="0"/>
          <a:chOff x="0" y="0"/>
          <a:chExt cx="0" cy="0"/>
        </a:xfrm>
      </p:grpSpPr>
      <p:sp>
        <p:nvSpPr>
          <p:cNvPr id="1048645"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46"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47"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8" name="Footer Placeholder 4"/>
          <p:cNvSpPr>
            <a:spLocks noGrp="1"/>
          </p:cNvSpPr>
          <p:nvPr>
            <p:ph type="ftr" sz="quarter" idx="11"/>
          </p:nvPr>
        </p:nvSpPr>
        <p:spPr/>
        <p:txBody>
          <a:bodyPr/>
          <a:p>
            <a:r>
              <a:t/>
            </a:r>
            <a:endParaRPr altLang="en-US" lang="zh-CN"/>
          </a:p>
        </p:txBody>
      </p:sp>
      <p:sp>
        <p:nvSpPr>
          <p:cNvPr id="1048649"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3" name=""/>
        <p:cNvGrpSpPr/>
        <p:nvPr/>
      </p:nvGrpSpPr>
      <p:grpSpPr>
        <a:xfrm>
          <a:off x="0" y="0"/>
          <a:ext cx="0" cy="0"/>
          <a:chOff x="0" y="0"/>
          <a:chExt cx="0" cy="0"/>
        </a:xfrm>
      </p:grpSpPr>
      <p:sp>
        <p:nvSpPr>
          <p:cNvPr id="1048639" name="Title 1"/>
          <p:cNvSpPr>
            <a:spLocks noGrp="1"/>
          </p:cNvSpPr>
          <p:nvPr>
            <p:ph type="title"/>
          </p:nvPr>
        </p:nvSpPr>
        <p:spPr/>
        <p:txBody>
          <a:bodyPr/>
          <a:p>
            <a:r>
              <a:rPr altLang="zh-CN" lang="en-US" smtClean="0"/>
              <a:t>Click to edit Master title style</a:t>
            </a:r>
            <a:endParaRPr dirty="0" lang="en-US"/>
          </a:p>
        </p:txBody>
      </p:sp>
      <p:sp>
        <p:nvSpPr>
          <p:cNvPr id="1048640"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1"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2"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3" name="Footer Placeholder 5"/>
          <p:cNvSpPr>
            <a:spLocks noGrp="1"/>
          </p:cNvSpPr>
          <p:nvPr>
            <p:ph type="ftr" sz="quarter" idx="11"/>
          </p:nvPr>
        </p:nvSpPr>
        <p:spPr/>
        <p:txBody>
          <a:bodyPr/>
          <a:p>
            <a:r>
              <a:t/>
            </a:r>
            <a:endParaRPr altLang="en-US" lang="zh-CN"/>
          </a:p>
        </p:txBody>
      </p:sp>
      <p:sp>
        <p:nvSpPr>
          <p:cNvPr id="1048644"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7" name=""/>
        <p:cNvGrpSpPr/>
        <p:nvPr/>
      </p:nvGrpSpPr>
      <p:grpSpPr>
        <a:xfrm>
          <a:off x="0" y="0"/>
          <a:ext cx="0" cy="0"/>
          <a:chOff x="0" y="0"/>
          <a:chExt cx="0" cy="0"/>
        </a:xfrm>
      </p:grpSpPr>
      <p:sp>
        <p:nvSpPr>
          <p:cNvPr id="1048660"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61"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62"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63"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64"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65"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66" name="Footer Placeholder 7"/>
          <p:cNvSpPr>
            <a:spLocks noGrp="1"/>
          </p:cNvSpPr>
          <p:nvPr>
            <p:ph type="ftr" sz="quarter" idx="11"/>
          </p:nvPr>
        </p:nvSpPr>
        <p:spPr/>
        <p:txBody>
          <a:bodyPr/>
          <a:p>
            <a:r>
              <a:t/>
            </a:r>
            <a:endParaRPr altLang="en-US" lang="zh-CN"/>
          </a:p>
        </p:txBody>
      </p:sp>
      <p:sp>
        <p:nvSpPr>
          <p:cNvPr id="1048667"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6" name=""/>
        <p:cNvGrpSpPr/>
        <p:nvPr/>
      </p:nvGrpSpPr>
      <p:grpSpPr>
        <a:xfrm>
          <a:off x="0" y="0"/>
          <a:ext cx="0" cy="0"/>
          <a:chOff x="0" y="0"/>
          <a:chExt cx="0" cy="0"/>
        </a:xfrm>
      </p:grpSpPr>
      <p:sp>
        <p:nvSpPr>
          <p:cNvPr id="1048656" name="Title 1"/>
          <p:cNvSpPr>
            <a:spLocks noGrp="1"/>
          </p:cNvSpPr>
          <p:nvPr>
            <p:ph type="title"/>
          </p:nvPr>
        </p:nvSpPr>
        <p:spPr/>
        <p:txBody>
          <a:bodyPr/>
          <a:p>
            <a:r>
              <a:rPr altLang="zh-CN" lang="en-US" smtClean="0"/>
              <a:t>Click to edit Master title style</a:t>
            </a:r>
            <a:endParaRPr dirty="0" lang="en-US"/>
          </a:p>
        </p:txBody>
      </p:sp>
      <p:sp>
        <p:nvSpPr>
          <p:cNvPr id="1048657"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8" name="Footer Placeholder 3"/>
          <p:cNvSpPr>
            <a:spLocks noGrp="1"/>
          </p:cNvSpPr>
          <p:nvPr>
            <p:ph type="ftr" sz="quarter" idx="11"/>
          </p:nvPr>
        </p:nvSpPr>
        <p:spPr/>
        <p:txBody>
          <a:bodyPr/>
          <a:p>
            <a:r>
              <a:t/>
            </a:r>
            <a:endParaRPr altLang="en-US" lang="zh-CN"/>
          </a:p>
        </p:txBody>
      </p:sp>
      <p:sp>
        <p:nvSpPr>
          <p:cNvPr id="1048659"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8" name=""/>
        <p:cNvGrpSpPr/>
        <p:nvPr/>
      </p:nvGrpSpPr>
      <p:grpSpPr>
        <a:xfrm>
          <a:off x="0" y="0"/>
          <a:ext cx="0" cy="0"/>
          <a:chOff x="0" y="0"/>
          <a:chExt cx="0" cy="0"/>
        </a:xfrm>
      </p:grpSpPr>
      <p:sp>
        <p:nvSpPr>
          <p:cNvPr id="1048615"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2"/>
          <p:cNvSpPr>
            <a:spLocks noGrp="1"/>
          </p:cNvSpPr>
          <p:nvPr>
            <p:ph type="ftr" sz="quarter" idx="11"/>
          </p:nvPr>
        </p:nvSpPr>
        <p:spPr/>
        <p:txBody>
          <a:bodyPr/>
          <a:p>
            <a:r>
              <a:t/>
            </a:r>
            <a:endParaRPr altLang="en-US" lang="zh-CN"/>
          </a:p>
        </p:txBody>
      </p:sp>
      <p:sp>
        <p:nvSpPr>
          <p:cNvPr id="1048617"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5" name=""/>
        <p:cNvGrpSpPr/>
        <p:nvPr/>
      </p:nvGrpSpPr>
      <p:grpSpPr>
        <a:xfrm>
          <a:off x="0" y="0"/>
          <a:ext cx="0" cy="0"/>
          <a:chOff x="0" y="0"/>
          <a:chExt cx="0" cy="0"/>
        </a:xfrm>
      </p:grpSpPr>
      <p:sp>
        <p:nvSpPr>
          <p:cNvPr id="1048650"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51"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2"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53"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4" name="Footer Placeholder 5"/>
          <p:cNvSpPr>
            <a:spLocks noGrp="1"/>
          </p:cNvSpPr>
          <p:nvPr>
            <p:ph type="ftr" sz="quarter" idx="11"/>
          </p:nvPr>
        </p:nvSpPr>
        <p:spPr/>
        <p:txBody>
          <a:bodyPr/>
          <a:p>
            <a:r>
              <a:t/>
            </a:r>
            <a:endParaRPr altLang="en-US" lang="zh-CN"/>
          </a:p>
        </p:txBody>
      </p:sp>
      <p:sp>
        <p:nvSpPr>
          <p:cNvPr id="1048655"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0" name=""/>
        <p:cNvGrpSpPr/>
        <p:nvPr/>
      </p:nvGrpSpPr>
      <p:grpSpPr>
        <a:xfrm>
          <a:off x="0" y="0"/>
          <a:ext cx="0" cy="0"/>
          <a:chOff x="0" y="0"/>
          <a:chExt cx="0" cy="0"/>
        </a:xfrm>
      </p:grpSpPr>
      <p:sp>
        <p:nvSpPr>
          <p:cNvPr id="1048623"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24"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25"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26"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7" name="Footer Placeholder 5"/>
          <p:cNvSpPr>
            <a:spLocks noGrp="1"/>
          </p:cNvSpPr>
          <p:nvPr>
            <p:ph type="ftr" sz="quarter" idx="11"/>
          </p:nvPr>
        </p:nvSpPr>
        <p:spPr/>
        <p:txBody>
          <a:bodyPr/>
          <a:p>
            <a:r>
              <a:t/>
            </a:r>
            <a:endParaRPr altLang="en-US" lang="zh-CN"/>
          </a:p>
        </p:txBody>
      </p:sp>
      <p:sp>
        <p:nvSpPr>
          <p:cNvPr id="1048628"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1" name=""/>
        <p:cNvGrpSpPr/>
        <p:nvPr/>
      </p:nvGrpSpPr>
      <p:grpSpPr>
        <a:xfrm>
          <a:off x="0" y="0"/>
          <a:ext cx="0" cy="0"/>
          <a:chOff x="0" y="0"/>
          <a:chExt cx="0" cy="0"/>
        </a:xfrm>
      </p:grpSpPr>
      <p:sp>
        <p:nvSpPr>
          <p:cNvPr id="1048629" name="Title 1"/>
          <p:cNvSpPr>
            <a:spLocks noGrp="1"/>
          </p:cNvSpPr>
          <p:nvPr>
            <p:ph type="title"/>
          </p:nvPr>
        </p:nvSpPr>
        <p:spPr/>
        <p:txBody>
          <a:bodyPr/>
          <a:p>
            <a:r>
              <a:rPr altLang="zh-CN" lang="en-US" smtClean="0"/>
              <a:t>Click to edit Master title style</a:t>
            </a:r>
            <a:endParaRPr dirty="0" lang="en-US"/>
          </a:p>
        </p:txBody>
      </p:sp>
      <p:sp>
        <p:nvSpPr>
          <p:cNvPr id="1048630"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1"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2" name="Footer Placeholder 4"/>
          <p:cNvSpPr>
            <a:spLocks noGrp="1"/>
          </p:cNvSpPr>
          <p:nvPr>
            <p:ph type="ftr" sz="quarter" idx="11"/>
          </p:nvPr>
        </p:nvSpPr>
        <p:spPr/>
        <p:txBody>
          <a:bodyPr/>
          <a:p>
            <a:r>
              <a:t/>
            </a:r>
            <a:endParaRPr altLang="en-US" lang="zh-CN"/>
          </a:p>
        </p:txBody>
      </p:sp>
      <p:sp>
        <p:nvSpPr>
          <p:cNvPr id="1048633"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2" name=""/>
        <p:cNvGrpSpPr/>
        <p:nvPr/>
      </p:nvGrpSpPr>
      <p:grpSpPr>
        <a:xfrm>
          <a:off x="0" y="0"/>
          <a:ext cx="0" cy="0"/>
          <a:chOff x="0" y="0"/>
          <a:chExt cx="0" cy="0"/>
        </a:xfrm>
      </p:grpSpPr>
      <p:sp>
        <p:nvSpPr>
          <p:cNvPr id="1048634"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35"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6"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7" name="Footer Placeholder 4"/>
          <p:cNvSpPr>
            <a:spLocks noGrp="1"/>
          </p:cNvSpPr>
          <p:nvPr>
            <p:ph type="ftr" sz="quarter" idx="11"/>
          </p:nvPr>
        </p:nvSpPr>
        <p:spPr/>
        <p:txBody>
          <a:bodyPr/>
          <a:p>
            <a:r>
              <a:t/>
            </a:r>
            <a:endParaRPr altLang="en-US" lang="zh-CN"/>
          </a:p>
        </p:txBody>
      </p:sp>
      <p:sp>
        <p:nvSpPr>
          <p:cNvPr id="1048638"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8" name=""/>
        <p:cNvGrpSpPr/>
        <p:nvPr/>
      </p:nvGrpSpPr>
      <p:grpSpPr>
        <a:xfrm>
          <a:off x="0" y="0"/>
          <a:ext cx="0" cy="0"/>
          <a:chOff x="0" y="0"/>
          <a:chExt cx="0" cy="0"/>
        </a:xfrm>
      </p:grpSpPr>
      <p:sp>
        <p:nvSpPr>
          <p:cNvPr id="1048594"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95"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6"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97"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r>
              <a:t/>
            </a:r>
            <a:endParaRPr altLang="en-US" lang="zh-CN"/>
          </a:p>
        </p:txBody>
      </p:sp>
      <p:sp>
        <p:nvSpPr>
          <p:cNvPr id="1048598"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Title 1"/>
          <p:cNvSpPr>
            <a:spLocks noGrp="1"/>
          </p:cNvSpPr>
          <p:nvPr/>
        </p:nvSpPr>
        <p:spPr>
          <a:xfrm>
            <a:off x="685800" y="2254683"/>
            <a:ext cx="7772400" cy="2348634"/>
          </a:xfrm>
          <a:prstGeom prst="rect"/>
        </p:spPr>
        <p:txBody>
          <a:bodyPr anchor="b" bIns="45720" lIns="91440" rIns="91440" rtlCol="0" tIns="45720" vert="horz">
            <a:normAutofit fontScale="45000" lnSpcReduction="20000"/>
          </a:bodyPr>
          <a:lstStyle>
            <a:lvl1pPr algn="ctr" defTabSz="914400" eaLnBrk="1" hangingPunct="1" latinLnBrk="0" rtl="0">
              <a:lnSpc>
                <a:spcPct val="90000"/>
              </a:lnSpc>
              <a:spcBef>
                <a:spcPct val="0"/>
              </a:spcBef>
              <a:buNone/>
              <a:defRPr sz="6000" kern="1200">
                <a:solidFill>
                  <a:srgbClr val="000000"/>
                </a:solidFill>
                <a:latin typeface="+mj-lt"/>
                <a:ea typeface="+mj-ea"/>
                <a:cs typeface="+mj-cs"/>
              </a:defRPr>
            </a:lvl1pPr>
          </a:lstStyle>
          <a:p>
            <a:r>
              <a:rPr altLang="zh-CN" sz="4000" lang="en-US">
                <a:latin typeface="Calibri"/>
              </a:rPr>
              <a:t>S</a:t>
            </a:r>
            <a:r>
              <a:rPr altLang="zh-CN" sz="4000" lang="en-US">
                <a:latin typeface="Calibri"/>
              </a:rPr>
              <a:t>U</a:t>
            </a:r>
            <a:r>
              <a:rPr altLang="zh-CN" sz="4000" lang="en-US">
                <a:latin typeface="Calibri"/>
              </a:rPr>
              <a:t>B</a:t>
            </a:r>
            <a:r>
              <a:rPr altLang="zh-CN" sz="4000" lang="en-US">
                <a:latin typeface="Calibri"/>
              </a:rPr>
              <a:t>J</a:t>
            </a:r>
            <a:r>
              <a:rPr altLang="zh-CN" sz="4000" lang="en-US">
                <a:latin typeface="Calibri"/>
              </a:rPr>
              <a:t>E</a:t>
            </a:r>
            <a:r>
              <a:rPr altLang="zh-CN" sz="4000" lang="en-US">
                <a:latin typeface="Calibri"/>
              </a:rPr>
              <a:t>CT</a:t>
            </a:r>
            <a:r>
              <a:rPr altLang="zh-CN" sz="4000" lang="en-US">
                <a:latin typeface="Calibri"/>
              </a:rPr>
              <a:t>:</a:t>
            </a:r>
            <a:r>
              <a:rPr altLang="zh-CN" sz="4000" lang="en-US">
                <a:latin typeface="Calibri"/>
              </a:rPr>
              <a:t>. </a:t>
            </a:r>
            <a:r>
              <a:rPr altLang="zh-CN" sz="4000" lang="en-US">
                <a:latin typeface="Calibri"/>
              </a:rPr>
              <a:t>F</a:t>
            </a:r>
            <a:r>
              <a:rPr altLang="zh-CN" sz="4000" lang="en-US">
                <a:latin typeface="Calibri"/>
              </a:rPr>
              <a:t>A</a:t>
            </a:r>
            <a:r>
              <a:rPr altLang="zh-CN" sz="4000" lang="en-US">
                <a:latin typeface="Calibri"/>
              </a:rPr>
              <a:t>S</a:t>
            </a:r>
            <a:r>
              <a:rPr altLang="zh-CN" sz="4000" lang="en-US">
                <a:latin typeface="Calibri"/>
              </a:rPr>
              <a:t>H</a:t>
            </a:r>
            <a:r>
              <a:rPr altLang="zh-CN" sz="4000" lang="en-US">
                <a:latin typeface="Calibri"/>
              </a:rPr>
              <a:t>ION</a:t>
            </a:r>
            <a:r>
              <a:rPr altLang="zh-CN" sz="4000" lang="en-US">
                <a:latin typeface="Calibri"/>
              </a:rPr>
              <a:t> </a:t>
            </a:r>
            <a:r>
              <a:rPr altLang="zh-CN" sz="4000" lang="en-US">
                <a:latin typeface="Calibri"/>
              </a:rPr>
              <a:t>D</a:t>
            </a:r>
            <a:r>
              <a:rPr altLang="zh-CN" sz="4000" lang="en-US">
                <a:latin typeface="Calibri"/>
              </a:rPr>
              <a:t>E</a:t>
            </a:r>
            <a:r>
              <a:rPr altLang="zh-CN" sz="4000" lang="en-US">
                <a:latin typeface="Calibri"/>
              </a:rPr>
              <a:t>S</a:t>
            </a:r>
            <a:r>
              <a:rPr altLang="zh-CN" sz="4000" lang="en-US">
                <a:latin typeface="Calibri"/>
              </a:rPr>
              <a:t>I</a:t>
            </a:r>
            <a:r>
              <a:rPr altLang="zh-CN" sz="4000" lang="en-US">
                <a:latin typeface="Calibri"/>
              </a:rPr>
              <a:t>G</a:t>
            </a:r>
            <a:r>
              <a:rPr altLang="zh-CN" sz="4000" lang="en-US">
                <a:latin typeface="Calibri"/>
              </a:rPr>
              <a:t>N</a:t>
            </a:r>
            <a:r>
              <a:rPr altLang="zh-CN" sz="4000" lang="en-US">
                <a:latin typeface="Calibri"/>
              </a:rPr>
              <a:t>I</a:t>
            </a:r>
            <a:r>
              <a:rPr altLang="zh-CN" sz="4000" lang="en-US">
                <a:latin typeface="Calibri"/>
              </a:rPr>
              <a:t>NG</a:t>
            </a:r>
            <a:endParaRPr altLang="zh-CN" sz="4000" lang="en-US"/>
          </a:p>
          <a:p>
            <a:endParaRPr altLang="zh-CN" sz="4000" lang="en-US"/>
          </a:p>
          <a:p>
            <a:r>
              <a:rPr altLang="zh-CN" sz="4000" lang="en-US">
                <a:latin typeface="Calibri"/>
              </a:rPr>
              <a:t>T</a:t>
            </a:r>
            <a:r>
              <a:rPr altLang="zh-CN" sz="4000" lang="en-US">
                <a:latin typeface="Calibri"/>
              </a:rPr>
              <a:t>O</a:t>
            </a:r>
            <a:r>
              <a:rPr altLang="zh-CN" sz="4000" lang="en-US">
                <a:latin typeface="Calibri"/>
              </a:rPr>
              <a:t>P</a:t>
            </a:r>
            <a:r>
              <a:rPr altLang="zh-CN" sz="4000" lang="en-US">
                <a:latin typeface="Calibri"/>
              </a:rPr>
              <a:t>I</a:t>
            </a:r>
            <a:r>
              <a:rPr altLang="zh-CN" sz="4000" lang="en-US">
                <a:latin typeface="Calibri"/>
              </a:rPr>
              <a:t>C</a:t>
            </a:r>
            <a:r>
              <a:rPr altLang="zh-CN" sz="4000" lang="en-US">
                <a:latin typeface="Calibri"/>
              </a:rPr>
              <a:t> </a:t>
            </a:r>
            <a:r>
              <a:rPr altLang="zh-CN" sz="4000" lang="en-US">
                <a:latin typeface="Calibri"/>
              </a:rPr>
              <a:t>:</a:t>
            </a:r>
            <a:r>
              <a:rPr altLang="zh-CN" sz="4000" lang="en-US">
                <a:latin typeface="Calibri"/>
              </a:rPr>
              <a:t> </a:t>
            </a:r>
            <a:r>
              <a:rPr altLang="zh-CN" sz="4000" lang="en-US">
                <a:latin typeface="Calibri"/>
              </a:rPr>
              <a:t>D</a:t>
            </a:r>
            <a:r>
              <a:rPr altLang="zh-CN" sz="4000" lang="en-US">
                <a:latin typeface="Calibri"/>
              </a:rPr>
              <a:t>E</a:t>
            </a:r>
            <a:r>
              <a:rPr altLang="zh-CN" sz="4000" lang="en-US">
                <a:latin typeface="Calibri"/>
              </a:rPr>
              <a:t>S</a:t>
            </a:r>
            <a:r>
              <a:rPr altLang="zh-CN" sz="4000" lang="en-US">
                <a:latin typeface="Calibri"/>
              </a:rPr>
              <a:t>I</a:t>
            </a:r>
            <a:r>
              <a:rPr altLang="zh-CN" sz="4000" lang="en-US">
                <a:latin typeface="Calibri"/>
              </a:rPr>
              <a:t>G</a:t>
            </a:r>
            <a:r>
              <a:rPr altLang="zh-CN" sz="4000" lang="en-US">
                <a:latin typeface="Calibri"/>
              </a:rPr>
              <a:t>N</a:t>
            </a:r>
            <a:r>
              <a:rPr altLang="zh-CN" sz="4000" lang="en-US">
                <a:latin typeface="Calibri"/>
              </a:rPr>
              <a:t>I</a:t>
            </a:r>
            <a:r>
              <a:rPr altLang="zh-CN" sz="4000" lang="en-US">
                <a:latin typeface="Calibri"/>
              </a:rPr>
              <a:t>NG</a:t>
            </a:r>
            <a:r>
              <a:rPr altLang="zh-CN" sz="4000" lang="en-US">
                <a:latin typeface="Calibri"/>
              </a:rPr>
              <a:t> </a:t>
            </a:r>
            <a:r>
              <a:rPr altLang="zh-CN" sz="4000" lang="en-US">
                <a:latin typeface="Calibri"/>
              </a:rPr>
              <a:t>F</a:t>
            </a:r>
            <a:r>
              <a:rPr altLang="zh-CN" sz="4000" lang="en-US">
                <a:latin typeface="Calibri"/>
              </a:rPr>
              <a:t>O</a:t>
            </a:r>
            <a:r>
              <a:rPr altLang="zh-CN" sz="4000" lang="en-US">
                <a:latin typeface="Calibri"/>
              </a:rPr>
              <a:t>R</a:t>
            </a:r>
            <a:r>
              <a:rPr altLang="zh-CN" sz="4000" lang="en-US">
                <a:latin typeface="Calibri"/>
              </a:rPr>
              <a:t> </a:t>
            </a:r>
            <a:r>
              <a:rPr altLang="zh-CN" sz="4000" lang="en-US">
                <a:latin typeface="Calibri"/>
              </a:rPr>
              <a:t>USUAL</a:t>
            </a:r>
            <a:r>
              <a:rPr altLang="zh-CN" sz="4000" lang="en-US">
                <a:latin typeface="Calibri"/>
              </a:rPr>
              <a:t> </a:t>
            </a:r>
            <a:r>
              <a:rPr altLang="zh-CN" sz="4000" lang="en-US">
                <a:latin typeface="Calibri"/>
              </a:rPr>
              <a:t>A</a:t>
            </a:r>
            <a:r>
              <a:rPr altLang="zh-CN" sz="4000" lang="en-US">
                <a:latin typeface="Calibri"/>
              </a:rPr>
              <a:t>N</a:t>
            </a:r>
            <a:r>
              <a:rPr altLang="zh-CN" sz="4000" lang="en-US">
                <a:latin typeface="Calibri"/>
              </a:rPr>
              <a:t>D</a:t>
            </a:r>
            <a:r>
              <a:rPr altLang="zh-CN" sz="4000" lang="en-US">
                <a:latin typeface="Calibri"/>
              </a:rPr>
              <a:t> </a:t>
            </a:r>
            <a:r>
              <a:rPr altLang="zh-CN" sz="4000" lang="en-US">
                <a:latin typeface="Calibri"/>
              </a:rPr>
              <a:t>U</a:t>
            </a:r>
            <a:r>
              <a:rPr altLang="zh-CN" sz="4000" lang="en-US">
                <a:latin typeface="Calibri"/>
              </a:rPr>
              <a:t>N</a:t>
            </a:r>
            <a:r>
              <a:rPr altLang="zh-CN" sz="4000" lang="en-US">
                <a:latin typeface="Calibri"/>
              </a:rPr>
              <a:t>S</a:t>
            </a:r>
            <a:r>
              <a:rPr altLang="zh-CN" sz="4000" lang="en-US">
                <a:latin typeface="Calibri"/>
              </a:rPr>
              <a:t>U</a:t>
            </a:r>
            <a:r>
              <a:rPr altLang="zh-CN" sz="4000" lang="en-US">
                <a:latin typeface="Calibri"/>
              </a:rPr>
              <a:t>A</a:t>
            </a:r>
            <a:r>
              <a:rPr altLang="zh-CN" sz="4000" lang="en-US">
                <a:latin typeface="Calibri"/>
              </a:rPr>
              <a:t>L</a:t>
            </a:r>
            <a:endParaRPr altLang="zh-CN" sz="4000" lang="en-US"/>
          </a:p>
          <a:p>
            <a:r>
              <a:rPr altLang="zh-CN" sz="4000" lang="en-US">
                <a:latin typeface="Calibri"/>
              </a:rPr>
              <a:t>F</a:t>
            </a:r>
            <a:r>
              <a:rPr altLang="zh-CN" sz="4000" lang="en-US">
                <a:latin typeface="Calibri"/>
              </a:rPr>
              <a:t>I</a:t>
            </a:r>
            <a:r>
              <a:rPr altLang="zh-CN" sz="4000" lang="en-US">
                <a:latin typeface="Calibri"/>
              </a:rPr>
              <a:t>G</a:t>
            </a:r>
            <a:r>
              <a:rPr altLang="zh-CN" sz="4000" lang="en-US">
                <a:latin typeface="Calibri"/>
              </a:rPr>
              <a:t>U</a:t>
            </a:r>
            <a:r>
              <a:rPr altLang="zh-CN" sz="4000" lang="en-US">
                <a:latin typeface="Calibri"/>
              </a:rPr>
              <a:t>RE</a:t>
            </a:r>
            <a:r>
              <a:rPr altLang="zh-CN" sz="4000" lang="en-US">
                <a:latin typeface="Calibri"/>
              </a:rPr>
              <a:t>S</a:t>
            </a:r>
            <a:r>
              <a:rPr altLang="zh-CN" sz="4000" lang="en-US">
                <a:latin typeface="Calibri"/>
              </a:rPr>
              <a:t> </a:t>
            </a:r>
            <a:endParaRPr altLang="zh-CN" sz="4000" lang="en-US"/>
          </a:p>
          <a:p>
            <a:endParaRPr altLang="zh-CN" sz="4000" lang="en-US"/>
          </a:p>
          <a:p>
            <a:r>
              <a:rPr altLang="zh-CN" sz="4000" lang="en-US">
                <a:latin typeface="Calibri"/>
              </a:rPr>
              <a:t>S</a:t>
            </a:r>
            <a:r>
              <a:rPr altLang="zh-CN" sz="4000" lang="en-US">
                <a:latin typeface="Calibri"/>
              </a:rPr>
              <a:t>T</a:t>
            </a:r>
            <a:r>
              <a:rPr altLang="zh-CN" sz="4000" lang="en-US">
                <a:latin typeface="Calibri"/>
              </a:rPr>
              <a:t>A</a:t>
            </a:r>
            <a:r>
              <a:rPr altLang="zh-CN" sz="4000" lang="en-US">
                <a:latin typeface="Calibri"/>
              </a:rPr>
              <a:t>F</a:t>
            </a:r>
            <a:r>
              <a:rPr altLang="zh-CN" sz="4000" lang="en-US">
                <a:latin typeface="Calibri"/>
              </a:rPr>
              <a:t>F</a:t>
            </a:r>
            <a:r>
              <a:rPr altLang="zh-CN" sz="4000" lang="en-US">
                <a:latin typeface="Calibri"/>
              </a:rPr>
              <a:t> </a:t>
            </a:r>
            <a:r>
              <a:rPr altLang="zh-CN" sz="4000" lang="en-US">
                <a:latin typeface="Calibri"/>
              </a:rPr>
              <a:t>D</a:t>
            </a:r>
            <a:r>
              <a:rPr altLang="zh-CN" sz="4000" lang="en-US">
                <a:latin typeface="Calibri"/>
              </a:rPr>
              <a:t>I</a:t>
            </a:r>
            <a:r>
              <a:rPr altLang="zh-CN" sz="4000" lang="en-US">
                <a:latin typeface="Calibri"/>
              </a:rPr>
              <a:t>S</a:t>
            </a:r>
            <a:r>
              <a:rPr altLang="zh-CN" sz="4000" lang="en-US">
                <a:latin typeface="Calibri"/>
              </a:rPr>
              <a:t>G</a:t>
            </a:r>
            <a:r>
              <a:rPr altLang="zh-CN" sz="4000" lang="en-US">
                <a:latin typeface="Calibri"/>
              </a:rPr>
              <a:t>N</a:t>
            </a:r>
            <a:r>
              <a:rPr altLang="zh-CN" sz="4000" lang="en-US">
                <a:latin typeface="Calibri"/>
              </a:rPr>
              <a:t>A</a:t>
            </a:r>
            <a:r>
              <a:rPr altLang="zh-CN" sz="4000" lang="en-US">
                <a:latin typeface="Calibri"/>
              </a:rPr>
              <a:t>T</a:t>
            </a:r>
            <a:r>
              <a:rPr altLang="zh-CN" sz="4000" lang="en-US">
                <a:latin typeface="Calibri"/>
              </a:rPr>
              <a:t>I</a:t>
            </a:r>
            <a:r>
              <a:rPr altLang="zh-CN" sz="4000" lang="en-US">
                <a:latin typeface="Calibri"/>
              </a:rPr>
              <a:t>O</a:t>
            </a:r>
            <a:r>
              <a:rPr altLang="zh-CN" sz="4000" lang="en-US">
                <a:latin typeface="Calibri"/>
              </a:rPr>
              <a:t>N</a:t>
            </a:r>
            <a:r>
              <a:rPr altLang="zh-CN" sz="4000" lang="en-US">
                <a:latin typeface="Calibri"/>
              </a:rPr>
              <a:t> </a:t>
            </a:r>
            <a:r>
              <a:rPr altLang="zh-CN" sz="4000" lang="en-US">
                <a:latin typeface="Calibri"/>
              </a:rPr>
              <a:t>:</a:t>
            </a:r>
            <a:r>
              <a:rPr altLang="zh-CN" sz="4000" lang="en-US">
                <a:latin typeface="Calibri"/>
              </a:rPr>
              <a:t> </a:t>
            </a:r>
            <a:r>
              <a:rPr altLang="zh-CN" sz="4000" lang="en-US">
                <a:latin typeface="Calibri"/>
              </a:rPr>
              <a:t> </a:t>
            </a:r>
            <a:r>
              <a:rPr altLang="zh-CN" sz="4000" lang="en-US">
                <a:latin typeface="Calibri"/>
              </a:rPr>
              <a:t>R</a:t>
            </a:r>
            <a:r>
              <a:rPr altLang="zh-CN" sz="4000" lang="en-US">
                <a:latin typeface="Calibri"/>
              </a:rPr>
              <a:t>.</a:t>
            </a:r>
            <a:r>
              <a:rPr altLang="zh-CN" sz="4000" lang="en-US">
                <a:latin typeface="Calibri"/>
              </a:rPr>
              <a:t>K</a:t>
            </a:r>
            <a:r>
              <a:rPr altLang="zh-CN" sz="4000" lang="en-US">
                <a:latin typeface="Calibri"/>
              </a:rPr>
              <a:t>I</a:t>
            </a:r>
            <a:r>
              <a:rPr altLang="zh-CN" sz="4000" lang="en-US">
                <a:latin typeface="Calibri"/>
              </a:rPr>
              <a:t>R</a:t>
            </a:r>
            <a:r>
              <a:rPr altLang="zh-CN" sz="4000" lang="en-US">
                <a:latin typeface="Calibri"/>
              </a:rPr>
              <a:t>U</a:t>
            </a:r>
            <a:r>
              <a:rPr altLang="zh-CN" sz="4000" lang="en-US">
                <a:latin typeface="Calibri"/>
              </a:rPr>
              <a:t>B</a:t>
            </a:r>
            <a:r>
              <a:rPr altLang="zh-CN" sz="4000" lang="en-US">
                <a:latin typeface="Calibri"/>
              </a:rPr>
              <a:t>A</a:t>
            </a:r>
            <a:endParaRPr altLang="zh-CN" sz="4000" lang="en-US"/>
          </a:p>
          <a:p>
            <a:endParaRPr altLang="zh-CN" sz="4000" lang="en-US"/>
          </a:p>
          <a:p>
            <a:r>
              <a:rPr altLang="zh-CN" sz="4000" lang="en-US">
                <a:latin typeface="Calibri"/>
              </a:rPr>
              <a:t>H</a:t>
            </a:r>
            <a:r>
              <a:rPr altLang="zh-CN" sz="4000" lang="en-US">
                <a:latin typeface="Calibri"/>
              </a:rPr>
              <a:t>E</a:t>
            </a:r>
            <a:r>
              <a:rPr altLang="zh-CN" sz="4000" lang="en-US">
                <a:latin typeface="Calibri"/>
              </a:rPr>
              <a:t>A</a:t>
            </a:r>
            <a:r>
              <a:rPr altLang="zh-CN" sz="4000" lang="en-US">
                <a:latin typeface="Calibri"/>
              </a:rPr>
              <a:t>D</a:t>
            </a:r>
            <a:r>
              <a:rPr altLang="zh-CN" sz="4000" lang="en-US">
                <a:latin typeface="Calibri"/>
              </a:rPr>
              <a:t> </a:t>
            </a:r>
            <a:r>
              <a:rPr altLang="zh-CN" sz="4000" lang="en-US">
                <a:latin typeface="Calibri"/>
              </a:rPr>
              <a:t>&amp;</a:t>
            </a:r>
            <a:r>
              <a:rPr altLang="zh-CN" sz="4000" lang="en-US">
                <a:latin typeface="Calibri"/>
              </a:rPr>
              <a:t> </a:t>
            </a:r>
            <a:r>
              <a:rPr altLang="zh-CN" sz="4000" lang="en-US">
                <a:latin typeface="Calibri"/>
              </a:rPr>
              <a:t>ASSISTANT</a:t>
            </a:r>
            <a:r>
              <a:rPr altLang="zh-CN" sz="4000" lang="en-US">
                <a:latin typeface="Calibri"/>
              </a:rPr>
              <a:t> </a:t>
            </a:r>
            <a:r>
              <a:rPr altLang="zh-CN" sz="4000" lang="en-US">
                <a:latin typeface="Calibri"/>
              </a:rPr>
              <a:t>P</a:t>
            </a:r>
            <a:r>
              <a:rPr altLang="zh-CN" sz="4000" lang="en-US">
                <a:latin typeface="Calibri"/>
              </a:rPr>
              <a:t>R</a:t>
            </a:r>
            <a:r>
              <a:rPr altLang="zh-CN" sz="4000" lang="en-US">
                <a:latin typeface="Calibri"/>
              </a:rPr>
              <a:t>O</a:t>
            </a:r>
            <a:r>
              <a:rPr altLang="zh-CN" sz="4000" lang="en-US">
                <a:latin typeface="Calibri"/>
              </a:rPr>
              <a:t>F</a:t>
            </a:r>
            <a:r>
              <a:rPr altLang="zh-CN" sz="4000" lang="en-US">
                <a:latin typeface="Calibri"/>
              </a:rPr>
              <a:t>E</a:t>
            </a:r>
            <a:r>
              <a:rPr altLang="zh-CN" sz="4000" lang="en-US">
                <a:latin typeface="Calibri"/>
              </a:rPr>
              <a:t>SSOR</a:t>
            </a:r>
            <a:r>
              <a:rPr altLang="zh-CN" sz="4000" lang="en-US">
                <a:latin typeface="Calibri"/>
              </a:rPr>
              <a:t> </a:t>
            </a:r>
            <a:r>
              <a:rPr altLang="zh-CN" sz="4000" lang="en-US">
                <a:latin typeface="Calibri"/>
              </a:rPr>
              <a:t>I</a:t>
            </a:r>
            <a:r>
              <a:rPr altLang="zh-CN" sz="4000" lang="en-US">
                <a:latin typeface="Calibri"/>
              </a:rPr>
              <a:t>N</a:t>
            </a:r>
            <a:r>
              <a:rPr altLang="zh-CN" sz="4000" lang="en-US">
                <a:latin typeface="Calibri"/>
              </a:rPr>
              <a:t> </a:t>
            </a:r>
            <a:r>
              <a:rPr altLang="zh-CN" sz="4000" lang="en-US">
                <a:latin typeface="Calibri"/>
              </a:rPr>
              <a:t>C</a:t>
            </a:r>
            <a:r>
              <a:rPr altLang="zh-CN" sz="4000" lang="en-US">
                <a:latin typeface="Calibri"/>
              </a:rPr>
              <a:t>D</a:t>
            </a:r>
            <a:r>
              <a:rPr altLang="zh-CN" sz="4000" lang="en-US">
                <a:latin typeface="Calibri"/>
              </a:rPr>
              <a:t>F</a:t>
            </a:r>
            <a:r>
              <a:rPr altLang="zh-CN" sz="4000" lang="en-US">
                <a:latin typeface="Calibri"/>
              </a:rPr>
              <a:t> </a:t>
            </a:r>
            <a:endParaRPr altLang="zh-CN" sz="4000" lang="en-US"/>
          </a:p>
          <a:p>
            <a:r>
              <a:rPr altLang="zh-CN" sz="4000" lang="en-US">
                <a:latin typeface="Calibri"/>
              </a:rPr>
              <a:t>D</a:t>
            </a:r>
            <a:r>
              <a:rPr altLang="zh-CN" sz="4000" lang="en-US">
                <a:latin typeface="Calibri"/>
              </a:rPr>
              <a:t>E</a:t>
            </a:r>
            <a:r>
              <a:rPr altLang="zh-CN" sz="4000" lang="en-US">
                <a:latin typeface="Calibri"/>
              </a:rPr>
              <a:t>P</a:t>
            </a:r>
            <a:r>
              <a:rPr altLang="zh-CN" sz="4000" lang="en-US">
                <a:latin typeface="Calibri"/>
              </a:rPr>
              <a:t>A</a:t>
            </a:r>
            <a:r>
              <a:rPr altLang="zh-CN" sz="4000" lang="en-US">
                <a:latin typeface="Calibri"/>
              </a:rPr>
              <a:t>R</a:t>
            </a:r>
            <a:r>
              <a:rPr altLang="zh-CN" sz="4000" lang="en-US">
                <a:latin typeface="Calibri"/>
              </a:rPr>
              <a:t>TMENT</a:t>
            </a:r>
            <a:endParaRPr altLang="zh-CN" sz="400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2" name=""/>
          <p:cNvSpPr>
            <a:spLocks noGrp="1"/>
          </p:cNvSpPr>
          <p:nvPr>
            <p:ph type="title"/>
          </p:nvPr>
        </p:nvSpPr>
        <p:spPr/>
        <p:txBody>
          <a:bodyPr/>
          <a:p>
            <a:r>
              <a:rPr lang="en-US"/>
              <a:t>Deigning dresses for unusual figure</a:t>
            </a:r>
            <a:endParaRPr lang="en-US"/>
          </a:p>
        </p:txBody>
      </p:sp>
      <p:sp>
        <p:nvSpPr>
          <p:cNvPr id="1048593" name=""/>
          <p:cNvSpPr>
            <a:spLocks noGrp="1"/>
          </p:cNvSpPr>
          <p:nvPr>
            <p:ph idx="1"/>
          </p:nvPr>
        </p:nvSpPr>
        <p:spPr/>
        <p:txBody>
          <a:bodyPr/>
          <a:p>
            <a:r>
              <a:rPr lang="en-US"/>
              <a:t>Few people are as perfect as to general figure, shape of the face, coloring, etc., that they are able to wear almost any type of dress and look well. Many of us have certain peculiarities such as narrow shoulders, flat chest or round shoulders, a large bust, or our face may be very square, so that we must use care in the design and selection of our dress.</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4" name=""/>
          <p:cNvSpPr>
            <a:spLocks noGrp="1"/>
          </p:cNvSpPr>
          <p:nvPr>
            <p:ph type="title"/>
          </p:nvPr>
        </p:nvSpPr>
        <p:spPr/>
        <p:txBody>
          <a:bodyPr/>
          <a:p>
            <a:r>
              <a:rPr lang="en-US"/>
              <a:t>UNUSUAL FIGURES:-</a:t>
            </a:r>
            <a:br>
              <a:rPr lang="en-US"/>
            </a:br>
            <a:endParaRPr lang="en-US"/>
          </a:p>
        </p:txBody>
      </p:sp>
      <p:sp>
        <p:nvSpPr>
          <p:cNvPr id="1048605" name=""/>
          <p:cNvSpPr>
            <a:spLocks noGrp="1"/>
          </p:cNvSpPr>
          <p:nvPr>
            <p:ph idx="1"/>
          </p:nvPr>
        </p:nvSpPr>
        <p:spPr/>
        <p:txBody>
          <a:bodyPr/>
          <a:p>
            <a:r>
              <a:t/>
            </a:r>
            <a:endParaRPr lang="en-US"/>
          </a:p>
        </p:txBody>
      </p:sp>
      <p:pic>
        <p:nvPicPr>
          <p:cNvPr id="2097152" name=""/>
          <p:cNvPicPr>
            <a:picLocks/>
          </p:cNvPicPr>
          <p:nvPr/>
        </p:nvPicPr>
        <p:blipFill>
          <a:blip xmlns:r="http://schemas.openxmlformats.org/officeDocument/2006/relationships" r:embed="rId1"/>
          <a:stretch>
            <a:fillRect/>
          </a:stretch>
        </p:blipFill>
        <p:spPr>
          <a:xfrm rot="0">
            <a:off x="628649" y="1671916"/>
            <a:ext cx="4611458" cy="4627572"/>
          </a:xfrm>
          <a:prstGeom prst="rect"/>
        </p:spPr>
      </p:pic>
      <p:pic>
        <p:nvPicPr>
          <p:cNvPr id="2097153" name=""/>
          <p:cNvPicPr>
            <a:picLocks/>
          </p:cNvPicPr>
          <p:nvPr/>
        </p:nvPicPr>
        <p:blipFill>
          <a:blip xmlns:r="http://schemas.openxmlformats.org/officeDocument/2006/relationships" r:embed="rId2"/>
          <a:stretch>
            <a:fillRect/>
          </a:stretch>
        </p:blipFill>
        <p:spPr>
          <a:xfrm rot="0">
            <a:off x="4793977" y="1690689"/>
            <a:ext cx="4350023" cy="4613808"/>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6" name=""/>
          <p:cNvSpPr>
            <a:spLocks noGrp="1"/>
          </p:cNvSpPr>
          <p:nvPr>
            <p:ph type="title"/>
          </p:nvPr>
        </p:nvSpPr>
        <p:spPr/>
        <p:txBody>
          <a:bodyPr>
            <a:normAutofit fontScale="90000"/>
          </a:bodyPr>
          <a:p>
            <a:r>
              <a:rPr lang="en-US"/>
              <a:t>The unusual figures are classified in to two groups.</a:t>
            </a:r>
            <a:br>
              <a:rPr lang="en-US"/>
            </a:br>
            <a:endParaRPr lang="en-US"/>
          </a:p>
        </p:txBody>
      </p:sp>
      <p:sp>
        <p:nvSpPr>
          <p:cNvPr id="1048607" name=""/>
          <p:cNvSpPr>
            <a:spLocks noGrp="1"/>
          </p:cNvSpPr>
          <p:nvPr>
            <p:ph idx="1"/>
          </p:nvPr>
        </p:nvSpPr>
        <p:spPr/>
        <p:txBody>
          <a:bodyPr>
            <a:normAutofit fontScale="89286" lnSpcReduction="20000"/>
          </a:bodyPr>
          <a:p>
            <a:r>
              <a:t>Becoming</a:t>
            </a:r>
            <a:endParaRPr lang="en-US"/>
          </a:p>
          <a:p>
            <a:r>
              <a:rPr lang="en-US"/>
              <a:t>Unbecoming</a:t>
            </a:r>
            <a:endParaRPr lang="en-US"/>
          </a:p>
          <a:p>
            <a:endParaRPr lang="en-US"/>
          </a:p>
          <a:p>
            <a:pPr indent="0" marL="0">
              <a:buNone/>
            </a:pPr>
            <a:r>
              <a:rPr b="1" lang="en-US"/>
              <a:t>B</a:t>
            </a:r>
            <a:r>
              <a:rPr b="1" lang="en-US"/>
              <a:t>E</a:t>
            </a:r>
            <a:r>
              <a:rPr b="1" lang="en-US"/>
              <a:t>C</a:t>
            </a:r>
            <a:r>
              <a:rPr b="1" lang="en-US"/>
              <a:t>O</a:t>
            </a:r>
            <a:r>
              <a:rPr b="1" lang="en-US"/>
              <a:t>M</a:t>
            </a:r>
            <a:r>
              <a:rPr b="1" lang="en-US"/>
              <a:t>ING</a:t>
            </a:r>
            <a:r>
              <a:rPr b="1" lang="en-US"/>
              <a:t>:</a:t>
            </a:r>
            <a:endParaRPr lang="en-US"/>
          </a:p>
          <a:p>
            <a:r>
              <a:rPr b="1" lang="en-US"/>
              <a:t> </a:t>
            </a:r>
            <a:r>
              <a:rPr b="1" lang="en-US"/>
              <a:t> </a:t>
            </a:r>
            <a:r>
              <a:rPr b="0" lang="en-US"/>
              <a:t>O</a:t>
            </a:r>
            <a:r>
              <a:rPr b="0" lang="en-US"/>
              <a:t>n</a:t>
            </a:r>
            <a:r>
              <a:rPr b="0" lang="en-US"/>
              <a:t>e</a:t>
            </a:r>
            <a:r>
              <a:rPr b="0" lang="en-US"/>
              <a:t> </a:t>
            </a:r>
            <a:r>
              <a:rPr b="0" lang="en-US"/>
              <a:t>m</a:t>
            </a:r>
            <a:r>
              <a:rPr b="0" lang="en-US"/>
              <a:t>a</a:t>
            </a:r>
            <a:r>
              <a:rPr b="0" lang="en-US"/>
              <a:t>t</a:t>
            </a:r>
            <a:r>
              <a:rPr b="0" lang="en-US"/>
              <a:t>e</a:t>
            </a:r>
            <a:r>
              <a:rPr b="0" lang="en-US"/>
              <a:t>r</a:t>
            </a:r>
            <a:r>
              <a:rPr b="0" lang="en-US"/>
              <a:t>i</a:t>
            </a:r>
            <a:r>
              <a:rPr b="0" lang="en-US"/>
              <a:t>a</a:t>
            </a:r>
            <a:r>
              <a:rPr b="0" lang="en-US"/>
              <a:t>l</a:t>
            </a:r>
            <a:r>
              <a:rPr b="0" lang="en-US"/>
              <a:t> </a:t>
            </a:r>
            <a:r>
              <a:rPr b="0" lang="en-US"/>
              <a:t>o</a:t>
            </a:r>
            <a:r>
              <a:rPr b="0" lang="en-US"/>
              <a:t>r</a:t>
            </a:r>
            <a:r>
              <a:rPr b="0" lang="en-US"/>
              <a:t> </a:t>
            </a:r>
            <a:r>
              <a:rPr b="0" lang="en-US"/>
              <a:t>c</a:t>
            </a:r>
            <a:r>
              <a:rPr b="0" lang="en-US"/>
              <a:t>o</a:t>
            </a:r>
            <a:r>
              <a:rPr b="0" lang="en-US"/>
              <a:t>l</a:t>
            </a:r>
            <a:r>
              <a:rPr b="0" lang="en-US"/>
              <a:t>o</a:t>
            </a:r>
            <a:r>
              <a:rPr b="0" lang="en-US"/>
              <a:t>r</a:t>
            </a:r>
            <a:r>
              <a:rPr b="0" lang="en-US"/>
              <a:t> </a:t>
            </a:r>
            <a:r>
              <a:rPr b="0" lang="en-US"/>
              <a:t>u</a:t>
            </a:r>
            <a:r>
              <a:rPr b="0" lang="en-US"/>
              <a:t>s</a:t>
            </a:r>
            <a:r>
              <a:rPr b="0" lang="en-US"/>
              <a:t>e</a:t>
            </a:r>
            <a:r>
              <a:rPr b="0" lang="en-US"/>
              <a:t>d</a:t>
            </a:r>
            <a:r>
              <a:rPr b="0" lang="en-US"/>
              <a:t> </a:t>
            </a:r>
            <a:r>
              <a:rPr b="0" lang="en-US"/>
              <a:t>thought</a:t>
            </a:r>
            <a:r>
              <a:rPr b="0" lang="en-US"/>
              <a:t> </a:t>
            </a:r>
            <a:r>
              <a:rPr b="0" lang="en-US"/>
              <a:t>t</a:t>
            </a:r>
            <a:r>
              <a:rPr b="0" lang="en-US"/>
              <a:t>h</a:t>
            </a:r>
            <a:r>
              <a:rPr b="0" lang="en-US"/>
              <a:t>e</a:t>
            </a:r>
            <a:r>
              <a:rPr b="0" lang="en-US"/>
              <a:t> </a:t>
            </a:r>
            <a:r>
              <a:rPr b="0" lang="en-US"/>
              <a:t>c</a:t>
            </a:r>
            <a:r>
              <a:rPr b="0" lang="en-US"/>
              <a:t>o</a:t>
            </a:r>
            <a:r>
              <a:rPr b="0" lang="en-US"/>
              <a:t>s</a:t>
            </a:r>
            <a:r>
              <a:rPr b="0" lang="en-US"/>
              <a:t>t</a:t>
            </a:r>
            <a:r>
              <a:rPr b="0" lang="en-US"/>
              <a:t>u</a:t>
            </a:r>
            <a:r>
              <a:rPr b="0" lang="en-US"/>
              <a:t>m</a:t>
            </a:r>
            <a:r>
              <a:rPr b="0" lang="en-US"/>
              <a:t>e</a:t>
            </a:r>
            <a:r>
              <a:rPr b="0" lang="en-US"/>
              <a:t> </a:t>
            </a:r>
            <a:r>
              <a:rPr b="0" lang="en-US"/>
              <a:t>r</a:t>
            </a:r>
            <a:r>
              <a:rPr b="0" lang="en-US"/>
              <a:t>a</a:t>
            </a:r>
            <a:r>
              <a:rPr b="0" lang="en-US"/>
              <a:t>t</a:t>
            </a:r>
            <a:r>
              <a:rPr b="0" lang="en-US"/>
              <a:t>h</a:t>
            </a:r>
            <a:r>
              <a:rPr b="0" lang="en-US"/>
              <a:t>e</a:t>
            </a:r>
            <a:r>
              <a:rPr b="0" lang="en-US"/>
              <a:t>r</a:t>
            </a:r>
            <a:r>
              <a:rPr b="0" lang="en-US"/>
              <a:t> </a:t>
            </a:r>
            <a:r>
              <a:rPr b="0" lang="en-US"/>
              <a:t>t</a:t>
            </a:r>
            <a:r>
              <a:rPr b="0" lang="en-US"/>
              <a:t>h</a:t>
            </a:r>
            <a:r>
              <a:rPr b="0" lang="en-US"/>
              <a:t>a</a:t>
            </a:r>
            <a:r>
              <a:rPr b="0" lang="en-US"/>
              <a:t>n</a:t>
            </a:r>
            <a:r>
              <a:rPr b="0" lang="en-US"/>
              <a:t> </a:t>
            </a:r>
            <a:r>
              <a:rPr b="0" lang="en-US"/>
              <a:t>b</a:t>
            </a:r>
            <a:r>
              <a:rPr b="0" lang="en-US"/>
              <a:t>r</a:t>
            </a:r>
            <a:r>
              <a:rPr b="0" lang="en-US"/>
              <a:t>e</a:t>
            </a:r>
            <a:r>
              <a:rPr b="0" lang="en-US"/>
              <a:t>a</a:t>
            </a:r>
            <a:r>
              <a:rPr b="0" lang="en-US"/>
              <a:t>k</a:t>
            </a:r>
            <a:r>
              <a:rPr b="0" lang="en-US"/>
              <a:t>i</a:t>
            </a:r>
            <a:r>
              <a:rPr b="0" lang="en-US"/>
              <a:t>n</a:t>
            </a:r>
            <a:r>
              <a:rPr b="0" lang="en-US"/>
              <a:t>g</a:t>
            </a:r>
            <a:r>
              <a:rPr b="0" lang="en-US"/>
              <a:t> </a:t>
            </a:r>
            <a:r>
              <a:rPr b="0" lang="en-US"/>
              <a:t>i</a:t>
            </a:r>
            <a:r>
              <a:rPr b="0" lang="en-US"/>
              <a:t>t</a:t>
            </a:r>
            <a:r>
              <a:rPr b="0" lang="en-US"/>
              <a:t> </a:t>
            </a:r>
            <a:r>
              <a:rPr b="0" lang="en-US"/>
              <a:t>u</a:t>
            </a:r>
            <a:r>
              <a:rPr b="0" lang="en-US"/>
              <a:t>p</a:t>
            </a:r>
            <a:r>
              <a:rPr b="0" lang="en-US"/>
              <a:t> </a:t>
            </a:r>
            <a:r>
              <a:rPr b="0" lang="en-US"/>
              <a:t>i</a:t>
            </a:r>
            <a:r>
              <a:rPr b="0" lang="en-US"/>
              <a:t>n</a:t>
            </a:r>
            <a:r>
              <a:rPr b="0" lang="en-US"/>
              <a:t>t</a:t>
            </a:r>
            <a:r>
              <a:rPr b="0" lang="en-US"/>
              <a:t>o</a:t>
            </a:r>
            <a:r>
              <a:rPr b="0" lang="en-US"/>
              <a:t> </a:t>
            </a:r>
            <a:r>
              <a:rPr b="0" lang="en-US"/>
              <a:t>separate</a:t>
            </a:r>
            <a:r>
              <a:rPr b="0" lang="en-US"/>
              <a:t> </a:t>
            </a:r>
            <a:r>
              <a:rPr b="0" lang="en-US"/>
              <a:t>p</a:t>
            </a:r>
            <a:r>
              <a:rPr b="0" lang="en-US"/>
              <a:t>a</a:t>
            </a:r>
            <a:r>
              <a:rPr b="0" lang="en-US"/>
              <a:t>r</a:t>
            </a:r>
            <a:r>
              <a:rPr b="0" lang="en-US"/>
              <a:t>t</a:t>
            </a:r>
            <a:r>
              <a:rPr b="0" lang="en-US"/>
              <a:t>s</a:t>
            </a:r>
            <a:r>
              <a:rPr b="0" lang="en-US"/>
              <a:t> </a:t>
            </a:r>
            <a:endParaRPr lang="en-US"/>
          </a:p>
          <a:p>
            <a:endParaRPr lang="en-US"/>
          </a:p>
          <a:p>
            <a:r>
              <a:rPr b="0" lang="en-US"/>
              <a:t>S</a:t>
            </a:r>
            <a:r>
              <a:rPr b="0" lang="en-US"/>
              <a:t>o</a:t>
            </a:r>
            <a:r>
              <a:rPr b="0" lang="en-US"/>
              <a:t>f</a:t>
            </a:r>
            <a:r>
              <a:rPr b="0" lang="en-US"/>
              <a:t>t</a:t>
            </a:r>
            <a:r>
              <a:rPr b="0" lang="en-US"/>
              <a:t> </a:t>
            </a:r>
            <a:r>
              <a:rPr b="0" lang="en-US"/>
              <a:t>y</a:t>
            </a:r>
            <a:r>
              <a:rPr b="0" lang="en-US"/>
              <a:t>e</a:t>
            </a:r>
            <a:r>
              <a:rPr b="0" lang="en-US"/>
              <a:t>t</a:t>
            </a:r>
            <a:r>
              <a:rPr b="0" lang="en-US"/>
              <a:t> </a:t>
            </a:r>
            <a:r>
              <a:rPr b="0" lang="en-US"/>
              <a:t>n</a:t>
            </a:r>
            <a:r>
              <a:rPr b="0" lang="en-US"/>
              <a:t>o</a:t>
            </a:r>
            <a:r>
              <a:rPr b="0" lang="en-US"/>
              <a:t>t</a:t>
            </a:r>
            <a:r>
              <a:rPr b="0" lang="en-US"/>
              <a:t> </a:t>
            </a:r>
            <a:r>
              <a:rPr b="0" lang="en-US"/>
              <a:t>t</a:t>
            </a:r>
            <a:r>
              <a:rPr b="0" lang="en-US"/>
              <a:t>i</a:t>
            </a:r>
            <a:r>
              <a:rPr b="0" lang="en-US"/>
              <a:t>g</a:t>
            </a:r>
            <a:r>
              <a:rPr b="0" lang="en-US"/>
              <a:t>h</a:t>
            </a:r>
            <a:r>
              <a:rPr b="0" lang="en-US"/>
              <a:t>t</a:t>
            </a:r>
            <a:r>
              <a:rPr b="0" lang="en-US"/>
              <a:t> </a:t>
            </a:r>
            <a:r>
              <a:rPr b="0" lang="en-US"/>
              <a:t>f</a:t>
            </a:r>
            <a:r>
              <a:rPr b="0" lang="en-US"/>
              <a:t>a</a:t>
            </a:r>
            <a:r>
              <a:rPr b="0" lang="en-US"/>
              <a:t>b</a:t>
            </a:r>
            <a:r>
              <a:rPr b="0" lang="en-US"/>
              <a:t>r</a:t>
            </a:r>
            <a:r>
              <a:rPr b="0" lang="en-US"/>
              <a:t>i</a:t>
            </a:r>
            <a:r>
              <a:rPr b="0" lang="en-US"/>
              <a:t>c</a:t>
            </a:r>
            <a:r>
              <a:rPr b="0" lang="en-US"/>
              <a:t>s</a:t>
            </a:r>
            <a:r>
              <a:rPr b="0" lang="en-US"/>
              <a:t> </a:t>
            </a:r>
            <a:endParaRPr lang="en-US"/>
          </a:p>
          <a:p>
            <a:r>
              <a:rPr b="0" lang="en-US"/>
              <a:t>F</a:t>
            </a:r>
            <a:r>
              <a:rPr b="0" lang="en-US"/>
              <a:t>a</a:t>
            </a:r>
            <a:r>
              <a:rPr b="0" lang="en-US"/>
              <a:t>b</a:t>
            </a:r>
            <a:r>
              <a:rPr b="0" lang="en-US"/>
              <a:t>r</a:t>
            </a:r>
            <a:r>
              <a:rPr b="0" lang="en-US"/>
              <a:t>i</a:t>
            </a:r>
            <a:r>
              <a:rPr b="0" lang="en-US"/>
              <a:t>c</a:t>
            </a:r>
            <a:r>
              <a:rPr b="0" lang="en-US"/>
              <a:t>s</a:t>
            </a:r>
            <a:r>
              <a:rPr b="0" lang="en-US"/>
              <a:t> </a:t>
            </a:r>
            <a:r>
              <a:rPr b="0" lang="en-US"/>
              <a:t>w</a:t>
            </a:r>
            <a:r>
              <a:rPr b="0" lang="en-US"/>
              <a:t>i</a:t>
            </a:r>
            <a:r>
              <a:rPr b="0" lang="en-US"/>
              <a:t>t</a:t>
            </a:r>
            <a:r>
              <a:rPr b="0" lang="en-US"/>
              <a:t>h</a:t>
            </a:r>
            <a:r>
              <a:rPr b="0" lang="en-US"/>
              <a:t> </a:t>
            </a:r>
            <a:r>
              <a:rPr b="0" lang="en-US"/>
              <a:t>d</a:t>
            </a:r>
            <a:r>
              <a:rPr b="0" lang="en-US"/>
              <a:t>u</a:t>
            </a:r>
            <a:r>
              <a:rPr b="0" lang="en-US"/>
              <a:t>l</a:t>
            </a:r>
            <a:r>
              <a:rPr b="0" lang="en-US"/>
              <a:t>l</a:t>
            </a:r>
            <a:r>
              <a:rPr b="0" lang="en-US"/>
              <a:t> </a:t>
            </a:r>
            <a:r>
              <a:rPr b="0" lang="en-US"/>
              <a:t>s</a:t>
            </a:r>
            <a:r>
              <a:rPr b="0" lang="en-US"/>
              <a:t>u</a:t>
            </a:r>
            <a:r>
              <a:rPr b="0" lang="en-US"/>
              <a:t>r</a:t>
            </a:r>
            <a:r>
              <a:rPr b="0" lang="en-US"/>
              <a:t>f</a:t>
            </a:r>
            <a:r>
              <a:rPr b="0" lang="en-US"/>
              <a:t>a</a:t>
            </a:r>
            <a:r>
              <a:rPr b="0" lang="en-US"/>
              <a:t>c</a:t>
            </a:r>
            <a:r>
              <a:rPr b="0" lang="en-US"/>
              <a:t>e</a:t>
            </a:r>
            <a:r>
              <a:rPr b="0" lang="en-US"/>
              <a:t> </a:t>
            </a:r>
            <a:endParaRPr lang="en-US"/>
          </a:p>
          <a:p>
            <a:r>
              <a:rPr b="0" lang="en-US"/>
              <a:t>D</a:t>
            </a:r>
            <a:r>
              <a:rPr b="0" lang="en-US"/>
              <a:t>u</a:t>
            </a:r>
            <a:r>
              <a:rPr b="0" lang="en-US"/>
              <a:t>l</a:t>
            </a:r>
            <a:r>
              <a:rPr b="0" lang="en-US"/>
              <a:t>l</a:t>
            </a:r>
            <a:r>
              <a:rPr b="0" lang="en-US"/>
              <a:t> </a:t>
            </a:r>
            <a:r>
              <a:rPr b="0" lang="en-US"/>
              <a:t>c</a:t>
            </a:r>
            <a:r>
              <a:rPr b="0" lang="en-US"/>
              <a:t>o</a:t>
            </a:r>
            <a:r>
              <a:rPr b="0" lang="en-US"/>
              <a:t>l</a:t>
            </a:r>
            <a:r>
              <a:rPr b="0" lang="en-US"/>
              <a:t>o</a:t>
            </a:r>
            <a:r>
              <a:rPr b="0" lang="en-US"/>
              <a:t>u</a:t>
            </a:r>
            <a:r>
              <a:rPr b="0" lang="en-US"/>
              <a:t>r</a:t>
            </a:r>
            <a:r>
              <a:rPr b="0" lang="en-US"/>
              <a:t>s</a:t>
            </a:r>
            <a:r>
              <a:rPr b="0" lang="en-US"/>
              <a:t> </a:t>
            </a:r>
            <a:r>
              <a:rPr b="0" lang="en-US"/>
              <a:t>i</a:t>
            </a:r>
            <a:r>
              <a:rPr b="0" lang="en-US"/>
              <a:t>n</a:t>
            </a:r>
            <a:r>
              <a:rPr b="0" lang="en-US"/>
              <a:t> </a:t>
            </a:r>
            <a:r>
              <a:rPr b="0" lang="en-US"/>
              <a:t>l</a:t>
            </a:r>
            <a:r>
              <a:rPr b="0" lang="en-US"/>
              <a:t>a</a:t>
            </a:r>
            <a:r>
              <a:rPr b="0" lang="en-US"/>
              <a:t>r</a:t>
            </a:r>
            <a:r>
              <a:rPr b="0" lang="en-US"/>
              <a:t>g</a:t>
            </a:r>
            <a:r>
              <a:rPr b="0" lang="en-US"/>
              <a:t>e</a:t>
            </a:r>
            <a:r>
              <a:rPr b="0" lang="en-US"/>
              <a:t> </a:t>
            </a:r>
            <a:r>
              <a:rPr b="0" lang="en-US"/>
              <a:t>a</a:t>
            </a:r>
            <a:r>
              <a:rPr b="0" lang="en-US"/>
              <a:t>r</a:t>
            </a:r>
            <a:r>
              <a:rPr b="0" lang="en-US"/>
              <a:t>e</a:t>
            </a:r>
            <a:r>
              <a:rPr b="0" lang="en-US"/>
              <a:t>a</a:t>
            </a:r>
            <a:r>
              <a:rPr b="0" lang="en-US"/>
              <a:t>s</a:t>
            </a:r>
            <a:r>
              <a:rPr b="0" lang="en-US"/>
              <a:t> </a:t>
            </a:r>
            <a:r>
              <a:rPr b="0" lang="en-US"/>
              <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8" name=""/>
          <p:cNvSpPr>
            <a:spLocks noGrp="1"/>
          </p:cNvSpPr>
          <p:nvPr>
            <p:ph idx="1"/>
          </p:nvPr>
        </p:nvSpPr>
        <p:spPr/>
        <p:txBody>
          <a:bodyPr>
            <a:normAutofit fontScale="92857" lnSpcReduction="20000"/>
          </a:bodyPr>
          <a:p>
            <a:r>
              <a:rPr lang="en-US"/>
              <a:t>A</a:t>
            </a:r>
            <a:r>
              <a:rPr lang="en-US"/>
              <a:t>n</a:t>
            </a:r>
            <a:r>
              <a:rPr lang="en-US"/>
              <a:t> </a:t>
            </a:r>
            <a:r>
              <a:rPr lang="en-US"/>
              <a:t>u</a:t>
            </a:r>
            <a:r>
              <a:rPr lang="en-US"/>
              <a:t>n</a:t>
            </a:r>
            <a:r>
              <a:rPr lang="en-US"/>
              <a:t>b</a:t>
            </a:r>
            <a:r>
              <a:rPr lang="en-US"/>
              <a:t>r</a:t>
            </a:r>
            <a:r>
              <a:rPr lang="en-US"/>
              <a:t>o</a:t>
            </a:r>
            <a:r>
              <a:rPr lang="en-US"/>
              <a:t>k</a:t>
            </a:r>
            <a:r>
              <a:rPr lang="en-US"/>
              <a:t>e</a:t>
            </a:r>
            <a:r>
              <a:rPr lang="en-US"/>
              <a:t>n</a:t>
            </a:r>
            <a:r>
              <a:rPr lang="en-US"/>
              <a:t> </a:t>
            </a:r>
            <a:r>
              <a:rPr lang="en-US"/>
              <a:t>silhouette</a:t>
            </a:r>
            <a:r>
              <a:rPr lang="en-US"/>
              <a:t> </a:t>
            </a:r>
            <a:r>
              <a:rPr lang="en-US"/>
              <a:t>i</a:t>
            </a:r>
            <a:r>
              <a:rPr lang="en-US"/>
              <a:t>f</a:t>
            </a:r>
            <a:r>
              <a:rPr lang="en-US"/>
              <a:t> </a:t>
            </a:r>
            <a:r>
              <a:rPr lang="en-US"/>
              <a:t>t</a:t>
            </a:r>
            <a:r>
              <a:rPr lang="en-US"/>
              <a:t>h</a:t>
            </a:r>
            <a:r>
              <a:rPr lang="en-US"/>
              <a:t>e</a:t>
            </a:r>
            <a:r>
              <a:rPr lang="en-US"/>
              <a:t> </a:t>
            </a:r>
            <a:r>
              <a:rPr lang="en-US"/>
              <a:t>f</a:t>
            </a:r>
            <a:r>
              <a:rPr lang="en-US"/>
              <a:t>i</a:t>
            </a:r>
            <a:r>
              <a:rPr lang="en-US"/>
              <a:t>g</a:t>
            </a:r>
            <a:r>
              <a:rPr lang="en-US"/>
              <a:t>u</a:t>
            </a:r>
            <a:r>
              <a:rPr lang="en-US"/>
              <a:t>r</a:t>
            </a:r>
            <a:r>
              <a:rPr lang="en-US"/>
              <a:t>e</a:t>
            </a:r>
            <a:r>
              <a:rPr lang="en-US"/>
              <a:t> </a:t>
            </a:r>
            <a:r>
              <a:rPr lang="en-US"/>
              <a:t>i</a:t>
            </a:r>
            <a:r>
              <a:rPr lang="en-US"/>
              <a:t>s</a:t>
            </a:r>
            <a:r>
              <a:rPr lang="en-US"/>
              <a:t> </a:t>
            </a:r>
            <a:r>
              <a:rPr lang="en-US"/>
              <a:t>n</a:t>
            </a:r>
            <a:r>
              <a:rPr lang="en-US"/>
              <a:t>o</a:t>
            </a:r>
            <a:r>
              <a:rPr lang="en-US"/>
              <a:t>r</a:t>
            </a:r>
            <a:r>
              <a:rPr lang="en-US"/>
              <a:t>m</a:t>
            </a:r>
            <a:r>
              <a:rPr lang="en-US"/>
              <a:t>a</a:t>
            </a:r>
            <a:r>
              <a:rPr lang="en-US"/>
              <a:t>l</a:t>
            </a:r>
            <a:endParaRPr lang="en-US"/>
          </a:p>
          <a:p>
            <a:r>
              <a:rPr lang="en-US"/>
              <a:t>T</a:t>
            </a:r>
            <a:r>
              <a:rPr lang="en-US"/>
              <a:t>r</a:t>
            </a:r>
            <a:r>
              <a:rPr lang="en-US"/>
              <a:t>a</a:t>
            </a:r>
            <a:r>
              <a:rPr lang="en-US"/>
              <a:t>n</a:t>
            </a:r>
            <a:r>
              <a:rPr lang="en-US"/>
              <a:t>s</a:t>
            </a:r>
            <a:r>
              <a:rPr lang="en-US"/>
              <a:t>i</a:t>
            </a:r>
            <a:r>
              <a:rPr lang="en-US"/>
              <a:t>t</a:t>
            </a:r>
            <a:r>
              <a:rPr lang="en-US"/>
              <a:t>i</a:t>
            </a:r>
            <a:r>
              <a:rPr lang="en-US"/>
              <a:t>o</a:t>
            </a:r>
            <a:r>
              <a:rPr lang="en-US"/>
              <a:t>n</a:t>
            </a:r>
            <a:r>
              <a:rPr lang="en-US"/>
              <a:t>a</a:t>
            </a:r>
            <a:r>
              <a:rPr lang="en-US"/>
              <a:t>l</a:t>
            </a:r>
            <a:r>
              <a:rPr lang="en-US"/>
              <a:t> </a:t>
            </a:r>
            <a:r>
              <a:rPr lang="en-US"/>
              <a:t>l</a:t>
            </a:r>
            <a:r>
              <a:rPr lang="en-US"/>
              <a:t>i</a:t>
            </a:r>
            <a:r>
              <a:rPr lang="en-US"/>
              <a:t>n</a:t>
            </a:r>
            <a:r>
              <a:rPr lang="en-US"/>
              <a:t>e</a:t>
            </a:r>
            <a:r>
              <a:rPr lang="en-US"/>
              <a:t>s</a:t>
            </a:r>
            <a:r>
              <a:rPr lang="en-US"/>
              <a:t> </a:t>
            </a:r>
            <a:r>
              <a:rPr lang="en-US"/>
              <a:t>i</a:t>
            </a:r>
            <a:r>
              <a:rPr lang="en-US"/>
              <a:t>n</a:t>
            </a:r>
            <a:r>
              <a:rPr lang="en-US"/>
              <a:t> </a:t>
            </a:r>
            <a:r>
              <a:rPr lang="en-US"/>
              <a:t>t</a:t>
            </a:r>
            <a:r>
              <a:rPr lang="en-US"/>
              <a:t>h</a:t>
            </a:r>
            <a:r>
              <a:rPr lang="en-US"/>
              <a:t>e</a:t>
            </a:r>
            <a:r>
              <a:rPr lang="en-US"/>
              <a:t> </a:t>
            </a:r>
            <a:r>
              <a:rPr lang="en-US"/>
              <a:t>d</a:t>
            </a:r>
            <a:r>
              <a:rPr lang="en-US"/>
              <a:t>r</a:t>
            </a:r>
            <a:r>
              <a:rPr lang="en-US"/>
              <a:t>e</a:t>
            </a:r>
            <a:r>
              <a:rPr lang="en-US"/>
              <a:t>s</a:t>
            </a:r>
            <a:r>
              <a:rPr lang="en-US"/>
              <a:t>s</a:t>
            </a:r>
            <a:r>
              <a:rPr lang="en-US"/>
              <a:t> </a:t>
            </a:r>
            <a:r>
              <a:rPr lang="en-US"/>
              <a:t>rather</a:t>
            </a:r>
            <a:r>
              <a:rPr lang="en-US"/>
              <a:t> </a:t>
            </a:r>
            <a:r>
              <a:rPr lang="en-US"/>
              <a:t>t</a:t>
            </a:r>
            <a:r>
              <a:rPr lang="en-US"/>
              <a:t>h</a:t>
            </a:r>
            <a:r>
              <a:rPr lang="en-US"/>
              <a:t>a</a:t>
            </a:r>
            <a:r>
              <a:rPr lang="en-US"/>
              <a:t>n</a:t>
            </a:r>
            <a:r>
              <a:rPr lang="en-US"/>
              <a:t> </a:t>
            </a:r>
            <a:r>
              <a:rPr lang="en-US"/>
              <a:t>e</a:t>
            </a:r>
            <a:r>
              <a:rPr lang="en-US"/>
              <a:t>x</a:t>
            </a:r>
            <a:r>
              <a:rPr lang="en-US"/>
              <a:t>t</a:t>
            </a:r>
            <a:r>
              <a:rPr lang="en-US"/>
              <a:t>r</a:t>
            </a:r>
            <a:r>
              <a:rPr lang="en-US"/>
              <a:t>e</a:t>
            </a:r>
            <a:r>
              <a:rPr lang="en-US"/>
              <a:t>m</a:t>
            </a:r>
            <a:r>
              <a:rPr lang="en-US"/>
              <a:t>e</a:t>
            </a:r>
            <a:r>
              <a:rPr lang="en-US"/>
              <a:t> </a:t>
            </a:r>
            <a:r>
              <a:rPr lang="en-US"/>
              <a:t>c</a:t>
            </a:r>
            <a:r>
              <a:rPr lang="en-US"/>
              <a:t>u</a:t>
            </a:r>
            <a:r>
              <a:rPr lang="en-US"/>
              <a:t>r</a:t>
            </a:r>
            <a:r>
              <a:rPr lang="en-US"/>
              <a:t>v</a:t>
            </a:r>
            <a:r>
              <a:rPr lang="en-US"/>
              <a:t>e</a:t>
            </a:r>
            <a:r>
              <a:rPr lang="en-US"/>
              <a:t>s</a:t>
            </a:r>
            <a:r>
              <a:rPr lang="en-US"/>
              <a:t>o</a:t>
            </a:r>
            <a:r>
              <a:rPr lang="en-US"/>
              <a:t>r</a:t>
            </a:r>
            <a:r>
              <a:rPr lang="en-US"/>
              <a:t> </a:t>
            </a:r>
            <a:r>
              <a:rPr lang="en-US"/>
              <a:t>a</a:t>
            </a:r>
            <a:r>
              <a:rPr lang="en-US"/>
              <a:t>n</a:t>
            </a:r>
            <a:r>
              <a:rPr lang="en-US"/>
              <a:t>g</a:t>
            </a:r>
            <a:r>
              <a:rPr lang="en-US"/>
              <a:t>l</a:t>
            </a:r>
            <a:r>
              <a:rPr lang="en-US"/>
              <a:t>e</a:t>
            </a:r>
            <a:r>
              <a:rPr lang="en-US"/>
              <a:t>s</a:t>
            </a:r>
            <a:r>
              <a:rPr lang="en-US"/>
              <a:t>.</a:t>
            </a:r>
            <a:endParaRPr lang="en-US"/>
          </a:p>
          <a:p>
            <a:r>
              <a:rPr lang="en-US"/>
              <a:t>V</a:t>
            </a:r>
            <a:r>
              <a:rPr lang="en-US"/>
              <a:t>e</a:t>
            </a:r>
            <a:r>
              <a:rPr lang="en-US"/>
              <a:t>r</a:t>
            </a:r>
            <a:r>
              <a:rPr lang="en-US"/>
              <a:t>t</a:t>
            </a:r>
            <a:r>
              <a:rPr lang="en-US"/>
              <a:t>i</a:t>
            </a:r>
            <a:r>
              <a:rPr lang="en-US"/>
              <a:t>c</a:t>
            </a:r>
            <a:r>
              <a:rPr lang="en-US"/>
              <a:t>a</a:t>
            </a:r>
            <a:r>
              <a:rPr lang="en-US"/>
              <a:t>l</a:t>
            </a:r>
            <a:r>
              <a:rPr lang="en-US"/>
              <a:t> </a:t>
            </a:r>
            <a:r>
              <a:rPr lang="en-US"/>
              <a:t>m</a:t>
            </a:r>
            <a:r>
              <a:rPr lang="en-US"/>
              <a:t>o</a:t>
            </a:r>
            <a:r>
              <a:rPr lang="en-US"/>
              <a:t>v</a:t>
            </a:r>
            <a:r>
              <a:rPr lang="en-US"/>
              <a:t>e</a:t>
            </a:r>
            <a:r>
              <a:rPr lang="en-US"/>
              <a:t>m</a:t>
            </a:r>
            <a:r>
              <a:rPr lang="en-US"/>
              <a:t>e</a:t>
            </a:r>
            <a:r>
              <a:rPr lang="en-US"/>
              <a:t>n</a:t>
            </a:r>
            <a:r>
              <a:rPr lang="en-US"/>
              <a:t>t</a:t>
            </a:r>
            <a:r>
              <a:rPr lang="en-US"/>
              <a:t> </a:t>
            </a:r>
            <a:r>
              <a:rPr lang="en-US"/>
              <a:t>i</a:t>
            </a:r>
            <a:r>
              <a:rPr lang="en-US"/>
              <a:t>n</a:t>
            </a:r>
            <a:r>
              <a:rPr lang="en-US"/>
              <a:t> </a:t>
            </a:r>
            <a:r>
              <a:rPr lang="en-US"/>
              <a:t>the</a:t>
            </a:r>
            <a:r>
              <a:rPr lang="en-US"/>
              <a:t> </a:t>
            </a:r>
            <a:r>
              <a:rPr lang="en-US"/>
              <a:t>l</a:t>
            </a:r>
            <a:r>
              <a:rPr lang="en-US"/>
              <a:t>i</a:t>
            </a:r>
            <a:r>
              <a:rPr lang="en-US"/>
              <a:t>n</a:t>
            </a:r>
            <a:r>
              <a:rPr lang="en-US"/>
              <a:t>e</a:t>
            </a:r>
            <a:r>
              <a:rPr lang="en-US"/>
              <a:t>s</a:t>
            </a:r>
            <a:r>
              <a:rPr lang="en-US"/>
              <a:t> </a:t>
            </a:r>
            <a:r>
              <a:rPr lang="en-US"/>
              <a:t>o</a:t>
            </a:r>
            <a:r>
              <a:rPr lang="en-US"/>
              <a:t>f</a:t>
            </a:r>
            <a:r>
              <a:rPr lang="en-US"/>
              <a:t> </a:t>
            </a:r>
            <a:r>
              <a:rPr lang="en-US"/>
              <a:t>t</a:t>
            </a:r>
            <a:r>
              <a:rPr lang="en-US"/>
              <a:t>h</a:t>
            </a:r>
            <a:r>
              <a:rPr lang="en-US"/>
              <a:t>e</a:t>
            </a:r>
            <a:r>
              <a:rPr lang="en-US"/>
              <a:t> </a:t>
            </a:r>
            <a:r>
              <a:rPr lang="en-US"/>
              <a:t>d</a:t>
            </a:r>
            <a:r>
              <a:rPr lang="en-US"/>
              <a:t>r</a:t>
            </a:r>
            <a:r>
              <a:rPr lang="en-US"/>
              <a:t>e</a:t>
            </a:r>
            <a:r>
              <a:rPr lang="en-US"/>
              <a:t>s</a:t>
            </a:r>
            <a:r>
              <a:rPr lang="en-US"/>
              <a:t>s</a:t>
            </a:r>
            <a:r>
              <a:rPr lang="en-US"/>
              <a:t>.</a:t>
            </a:r>
            <a:endParaRPr lang="en-US"/>
          </a:p>
          <a:p>
            <a:r>
              <a:rPr lang="en-US"/>
              <a:t>C</a:t>
            </a:r>
            <a:r>
              <a:rPr lang="en-US"/>
              <a:t>o</a:t>
            </a:r>
            <a:r>
              <a:rPr lang="en-US"/>
              <a:t>m</a:t>
            </a:r>
            <a:r>
              <a:rPr lang="en-US"/>
              <a:t>p</a:t>
            </a:r>
            <a:r>
              <a:rPr lang="en-US"/>
              <a:t>a</a:t>
            </a:r>
            <a:r>
              <a:rPr lang="en-US"/>
              <a:t>r</a:t>
            </a:r>
            <a:r>
              <a:rPr lang="en-US"/>
              <a:t>a</a:t>
            </a:r>
            <a:r>
              <a:rPr lang="en-US"/>
              <a:t>t</a:t>
            </a:r>
            <a:r>
              <a:rPr lang="en-US"/>
              <a:t>i</a:t>
            </a:r>
            <a:r>
              <a:rPr lang="en-US"/>
              <a:t>v</a:t>
            </a:r>
            <a:r>
              <a:rPr lang="en-US"/>
              <a:t>e</a:t>
            </a:r>
            <a:r>
              <a:rPr lang="en-US"/>
              <a:t>l</a:t>
            </a:r>
            <a:r>
              <a:rPr lang="en-US"/>
              <a:t>y</a:t>
            </a:r>
            <a:r>
              <a:rPr lang="en-US"/>
              <a:t> </a:t>
            </a:r>
            <a:r>
              <a:rPr lang="en-US"/>
              <a:t>l</a:t>
            </a:r>
            <a:r>
              <a:rPr lang="en-US"/>
              <a:t>o</a:t>
            </a:r>
            <a:r>
              <a:rPr lang="en-US"/>
              <a:t>n</a:t>
            </a:r>
            <a:r>
              <a:rPr lang="en-US"/>
              <a:t>g</a:t>
            </a:r>
            <a:r>
              <a:rPr lang="en-US"/>
              <a:t> </a:t>
            </a:r>
            <a:r>
              <a:rPr lang="en-US"/>
              <a:t>s</a:t>
            </a:r>
            <a:r>
              <a:rPr lang="en-US"/>
              <a:t>k</a:t>
            </a:r>
            <a:r>
              <a:rPr lang="en-US"/>
              <a:t>i</a:t>
            </a:r>
            <a:r>
              <a:rPr lang="en-US"/>
              <a:t>r</a:t>
            </a:r>
            <a:r>
              <a:rPr lang="en-US"/>
              <a:t>t</a:t>
            </a:r>
            <a:r>
              <a:rPr lang="en-US"/>
              <a:t>s</a:t>
            </a:r>
            <a:r>
              <a:rPr lang="en-US"/>
              <a:t>.</a:t>
            </a:r>
            <a:endParaRPr lang="en-US"/>
          </a:p>
          <a:p>
            <a:r>
              <a:rPr lang="en-US"/>
              <a:t>Skirt</a:t>
            </a:r>
            <a:r>
              <a:rPr lang="en-US"/>
              <a:t> </a:t>
            </a:r>
            <a:r>
              <a:rPr lang="en-US"/>
              <a:t>t</a:t>
            </a:r>
            <a:r>
              <a:rPr lang="en-US"/>
              <a:t>h</a:t>
            </a:r>
            <a:r>
              <a:rPr lang="en-US"/>
              <a:t>a</a:t>
            </a:r>
            <a:r>
              <a:rPr lang="en-US"/>
              <a:t>t</a:t>
            </a:r>
            <a:r>
              <a:rPr lang="en-US"/>
              <a:t> </a:t>
            </a:r>
            <a:r>
              <a:rPr lang="en-US"/>
              <a:t>f</a:t>
            </a:r>
            <a:r>
              <a:rPr lang="en-US"/>
              <a:t>l</a:t>
            </a:r>
            <a:r>
              <a:rPr lang="en-US"/>
              <a:t>a</a:t>
            </a:r>
            <a:r>
              <a:rPr lang="en-US"/>
              <a:t>r</a:t>
            </a:r>
            <a:r>
              <a:rPr lang="en-US"/>
              <a:t>e</a:t>
            </a:r>
            <a:r>
              <a:rPr lang="en-US"/>
              <a:t> </a:t>
            </a:r>
            <a:r>
              <a:rPr lang="en-US"/>
              <a:t>a</a:t>
            </a:r>
            <a:r>
              <a:rPr lang="en-US"/>
              <a:t> </a:t>
            </a:r>
            <a:r>
              <a:rPr lang="en-US"/>
              <a:t>l</a:t>
            </a:r>
            <a:r>
              <a:rPr lang="en-US"/>
              <a:t>i</a:t>
            </a:r>
            <a:r>
              <a:rPr lang="en-US"/>
              <a:t>t</a:t>
            </a:r>
            <a:r>
              <a:rPr lang="en-US"/>
              <a:t>t</a:t>
            </a:r>
            <a:r>
              <a:rPr lang="en-US"/>
              <a:t>l</a:t>
            </a:r>
            <a:r>
              <a:rPr lang="en-US"/>
              <a:t>e</a:t>
            </a:r>
            <a:r>
              <a:rPr lang="en-US"/>
              <a:t> </a:t>
            </a:r>
            <a:r>
              <a:rPr lang="en-US"/>
              <a:t>i</a:t>
            </a:r>
            <a:r>
              <a:rPr lang="en-US"/>
              <a:t>n</a:t>
            </a:r>
            <a:r>
              <a:rPr lang="en-US"/>
              <a:t> </a:t>
            </a:r>
            <a:r>
              <a:rPr lang="en-US"/>
              <a:t>c</a:t>
            </a:r>
            <a:r>
              <a:rPr lang="en-US"/>
              <a:t>e</a:t>
            </a:r>
            <a:r>
              <a:rPr lang="en-US"/>
              <a:t>n</a:t>
            </a:r>
            <a:r>
              <a:rPr lang="en-US"/>
              <a:t>t</a:t>
            </a:r>
            <a:r>
              <a:rPr lang="en-US"/>
              <a:t>r</a:t>
            </a:r>
            <a:r>
              <a:rPr lang="en-US"/>
              <a:t>e</a:t>
            </a:r>
            <a:r>
              <a:rPr lang="en-US"/>
              <a:t> </a:t>
            </a:r>
            <a:r>
              <a:rPr lang="en-US"/>
              <a:t>f</a:t>
            </a:r>
            <a:r>
              <a:rPr lang="en-US"/>
              <a:t>r</a:t>
            </a:r>
            <a:r>
              <a:rPr lang="en-US"/>
              <a:t>o</a:t>
            </a:r>
            <a:r>
              <a:rPr lang="en-US"/>
              <a:t>n</a:t>
            </a:r>
            <a:r>
              <a:rPr lang="en-US"/>
              <a:t>t</a:t>
            </a:r>
            <a:r>
              <a:rPr lang="en-US"/>
              <a:t> </a:t>
            </a:r>
            <a:r>
              <a:rPr lang="en-US"/>
              <a:t>w</a:t>
            </a:r>
            <a:r>
              <a:rPr lang="en-US"/>
              <a:t>i</a:t>
            </a:r>
            <a:r>
              <a:rPr lang="en-US"/>
              <a:t>t</a:t>
            </a:r>
            <a:r>
              <a:rPr lang="en-US"/>
              <a:t>h</a:t>
            </a:r>
            <a:r>
              <a:rPr lang="en-US"/>
              <a:t> </a:t>
            </a:r>
            <a:r>
              <a:rPr lang="en-US"/>
              <a:t>a</a:t>
            </a:r>
            <a:r>
              <a:rPr lang="en-US"/>
              <a:t> </a:t>
            </a:r>
            <a:r>
              <a:rPr lang="en-US"/>
              <a:t>s</a:t>
            </a:r>
            <a:r>
              <a:rPr lang="en-US"/>
              <a:t>t</a:t>
            </a:r>
            <a:r>
              <a:rPr lang="en-US"/>
              <a:t>r</a:t>
            </a:r>
            <a:r>
              <a:rPr lang="en-US"/>
              <a:t>a</a:t>
            </a:r>
            <a:r>
              <a:rPr lang="en-US"/>
              <a:t>i</a:t>
            </a:r>
            <a:r>
              <a:rPr lang="en-US"/>
              <a:t>g</a:t>
            </a:r>
            <a:r>
              <a:rPr lang="en-US"/>
              <a:t>h</a:t>
            </a:r>
            <a:r>
              <a:rPr lang="en-US"/>
              <a:t>t</a:t>
            </a:r>
            <a:r>
              <a:rPr lang="en-US"/>
              <a:t> </a:t>
            </a:r>
            <a:r>
              <a:rPr lang="en-US"/>
              <a:t>silhouette</a:t>
            </a:r>
            <a:r>
              <a:rPr lang="en-US"/>
              <a:t>.</a:t>
            </a:r>
            <a:endParaRPr lang="en-US"/>
          </a:p>
          <a:p>
            <a:r>
              <a:rPr lang="en-US"/>
              <a:t>A</a:t>
            </a:r>
            <a:r>
              <a:rPr lang="en-US"/>
              <a:t> </a:t>
            </a:r>
            <a:r>
              <a:rPr lang="en-US"/>
              <a:t>normal</a:t>
            </a:r>
            <a:r>
              <a:rPr lang="en-US"/>
              <a:t> </a:t>
            </a:r>
            <a:r>
              <a:rPr lang="en-US"/>
              <a:t>w</a:t>
            </a:r>
            <a:r>
              <a:rPr lang="en-US"/>
              <a:t>a</a:t>
            </a:r>
            <a:r>
              <a:rPr lang="en-US"/>
              <a:t>i</a:t>
            </a:r>
            <a:r>
              <a:rPr lang="en-US"/>
              <a:t>s</a:t>
            </a:r>
            <a:r>
              <a:rPr lang="en-US"/>
              <a:t>t</a:t>
            </a:r>
            <a:r>
              <a:rPr lang="en-US"/>
              <a:t> </a:t>
            </a:r>
            <a:r>
              <a:rPr lang="en-US"/>
              <a:t>l</a:t>
            </a:r>
            <a:r>
              <a:rPr lang="en-US"/>
              <a:t>i</a:t>
            </a:r>
            <a:r>
              <a:rPr lang="en-US"/>
              <a:t>n</a:t>
            </a:r>
            <a:r>
              <a:rPr lang="en-US"/>
              <a:t>e</a:t>
            </a:r>
            <a:r>
              <a:rPr lang="en-US"/>
              <a:t> </a:t>
            </a:r>
            <a:r>
              <a:rPr lang="en-US"/>
              <a:t>o</a:t>
            </a:r>
            <a:r>
              <a:rPr lang="en-US"/>
              <a:t>r</a:t>
            </a:r>
            <a:r>
              <a:rPr lang="en-US"/>
              <a:t> </a:t>
            </a:r>
            <a:r>
              <a:rPr lang="en-US"/>
              <a:t>s</a:t>
            </a:r>
            <a:r>
              <a:rPr lang="en-US"/>
              <a:t>l</a:t>
            </a:r>
            <a:r>
              <a:rPr lang="en-US"/>
              <a:t>i</a:t>
            </a:r>
            <a:r>
              <a:rPr lang="en-US"/>
              <a:t>g</a:t>
            </a:r>
            <a:r>
              <a:rPr lang="en-US"/>
              <a:t>h</a:t>
            </a:r>
            <a:r>
              <a:rPr lang="en-US"/>
              <a:t>t</a:t>
            </a:r>
            <a:r>
              <a:rPr lang="en-US"/>
              <a:t>l</a:t>
            </a:r>
            <a:r>
              <a:rPr lang="en-US"/>
              <a:t>y</a:t>
            </a:r>
            <a:r>
              <a:rPr lang="en-US"/>
              <a:t> </a:t>
            </a:r>
            <a:r>
              <a:rPr lang="en-US"/>
              <a:t>a</a:t>
            </a:r>
            <a:r>
              <a:rPr lang="en-US"/>
              <a:t>b</a:t>
            </a:r>
            <a:r>
              <a:rPr lang="en-US"/>
              <a:t>o</a:t>
            </a:r>
            <a:r>
              <a:rPr lang="en-US"/>
              <a:t>v</a:t>
            </a:r>
            <a:r>
              <a:rPr lang="en-US"/>
              <a:t>e</a:t>
            </a:r>
            <a:r>
              <a:rPr lang="en-US"/>
              <a:t> </a:t>
            </a:r>
            <a:r>
              <a:rPr lang="en-US"/>
              <a:t>o</a:t>
            </a:r>
            <a:r>
              <a:rPr lang="en-US"/>
              <a:t>r</a:t>
            </a:r>
            <a:r>
              <a:rPr lang="en-US"/>
              <a:t> </a:t>
            </a:r>
            <a:r>
              <a:rPr lang="en-US"/>
              <a:t>b</a:t>
            </a:r>
            <a:r>
              <a:rPr lang="en-US"/>
              <a:t>e</a:t>
            </a:r>
            <a:r>
              <a:rPr lang="en-US"/>
              <a:t>l</a:t>
            </a:r>
            <a:r>
              <a:rPr lang="en-US"/>
              <a:t>o</a:t>
            </a:r>
            <a:r>
              <a:rPr lang="en-US"/>
              <a:t>w</a:t>
            </a:r>
            <a:r>
              <a:rPr lang="en-US"/>
              <a:t> </a:t>
            </a:r>
            <a:r>
              <a:rPr lang="en-US"/>
              <a:t>i</a:t>
            </a:r>
            <a:r>
              <a:rPr lang="en-US"/>
              <a:t>t</a:t>
            </a:r>
            <a:endParaRPr lang="en-US"/>
          </a:p>
          <a:p>
            <a:r>
              <a:rPr lang="en-US"/>
              <a:t>N</a:t>
            </a:r>
            <a:r>
              <a:rPr lang="en-US"/>
              <a:t>o</a:t>
            </a:r>
            <a:r>
              <a:rPr lang="en-US"/>
              <a:t> </a:t>
            </a:r>
            <a:r>
              <a:rPr lang="en-US"/>
              <a:t>b</a:t>
            </a:r>
            <a:r>
              <a:rPr lang="en-US"/>
              <a:t>e</a:t>
            </a:r>
            <a:r>
              <a:rPr lang="en-US"/>
              <a:t>l</a:t>
            </a:r>
            <a:r>
              <a:rPr lang="en-US"/>
              <a:t>t</a:t>
            </a:r>
            <a:r>
              <a:rPr lang="en-US"/>
              <a:t> </a:t>
            </a:r>
            <a:r>
              <a:rPr lang="en-US"/>
              <a:t>o</a:t>
            </a:r>
            <a:r>
              <a:rPr lang="en-US"/>
              <a:t>r</a:t>
            </a:r>
            <a:r>
              <a:rPr lang="en-US"/>
              <a:t> </a:t>
            </a:r>
            <a:r>
              <a:rPr lang="en-US"/>
              <a:t>n</a:t>
            </a:r>
            <a:r>
              <a:rPr lang="en-US"/>
              <a:t>a</a:t>
            </a:r>
            <a:r>
              <a:rPr lang="en-US"/>
              <a:t>r</a:t>
            </a:r>
            <a:r>
              <a:rPr lang="en-US"/>
              <a:t>r</a:t>
            </a:r>
            <a:r>
              <a:rPr lang="en-US"/>
              <a:t>o</a:t>
            </a:r>
            <a:r>
              <a:rPr lang="en-US"/>
              <a:t>w</a:t>
            </a:r>
            <a:r>
              <a:rPr lang="en-US"/>
              <a:t> </a:t>
            </a:r>
            <a:r>
              <a:rPr lang="en-US"/>
              <a:t>b</a:t>
            </a:r>
            <a:r>
              <a:rPr lang="en-US"/>
              <a:t>e</a:t>
            </a:r>
            <a:r>
              <a:rPr lang="en-US"/>
              <a:t>l</a:t>
            </a:r>
            <a:r>
              <a:rPr lang="en-US"/>
              <a:t>t</a:t>
            </a:r>
            <a:r>
              <a:rPr lang="en-US"/>
              <a:t>.</a:t>
            </a:r>
            <a:endParaRPr lang="en-US"/>
          </a:p>
          <a:p>
            <a:r>
              <a:rPr lang="en-US"/>
              <a:t>S</a:t>
            </a:r>
            <a:r>
              <a:rPr lang="en-US"/>
              <a:t>l</a:t>
            </a:r>
            <a:r>
              <a:rPr lang="en-US"/>
              <a:t>i</a:t>
            </a:r>
            <a:r>
              <a:rPr lang="en-US"/>
              <a:t>m</a:t>
            </a:r>
            <a:r>
              <a:rPr lang="en-US"/>
              <a:t> </a:t>
            </a:r>
            <a:r>
              <a:rPr lang="en-US"/>
              <a:t>,</a:t>
            </a:r>
            <a:r>
              <a:rPr lang="en-US"/>
              <a:t>l</a:t>
            </a:r>
            <a:r>
              <a:rPr lang="en-US"/>
              <a:t>o</a:t>
            </a:r>
            <a:r>
              <a:rPr lang="en-US"/>
              <a:t>n</a:t>
            </a:r>
            <a:r>
              <a:rPr lang="en-US"/>
              <a:t>g</a:t>
            </a:r>
            <a:r>
              <a:rPr lang="en-US"/>
              <a:t> </a:t>
            </a:r>
            <a:r>
              <a:rPr lang="en-US"/>
              <a:t>s</a:t>
            </a:r>
            <a:r>
              <a:rPr lang="en-US"/>
              <a:t>e</a:t>
            </a:r>
            <a:r>
              <a:rPr lang="en-US"/>
              <a:t>t</a:t>
            </a:r>
            <a:r>
              <a:rPr lang="en-US"/>
              <a:t> </a:t>
            </a:r>
            <a:r>
              <a:rPr lang="en-US"/>
              <a:t>i</a:t>
            </a:r>
            <a:r>
              <a:rPr lang="en-US"/>
              <a:t>n</a:t>
            </a:r>
            <a:r>
              <a:rPr lang="en-US"/>
              <a:t> </a:t>
            </a:r>
            <a:r>
              <a:rPr lang="en-US"/>
              <a:t>s</a:t>
            </a:r>
            <a:r>
              <a:rPr lang="en-US"/>
              <a:t>l</a:t>
            </a:r>
            <a:r>
              <a:rPr lang="en-US"/>
              <a:t>e</a:t>
            </a:r>
            <a:r>
              <a:rPr lang="en-US"/>
              <a:t>e</a:t>
            </a:r>
            <a:r>
              <a:rPr lang="en-US"/>
              <a:t>v</a:t>
            </a:r>
            <a:r>
              <a:rPr lang="en-US"/>
              <a:t>e</a:t>
            </a:r>
            <a:r>
              <a:rPr lang="en-US"/>
              <a:t>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9" name=""/>
          <p:cNvSpPr>
            <a:spLocks noGrp="1"/>
          </p:cNvSpPr>
          <p:nvPr>
            <p:ph idx="1"/>
          </p:nvPr>
        </p:nvSpPr>
        <p:spPr/>
        <p:txBody>
          <a:bodyPr/>
          <a:p>
            <a:r>
              <a:rPr lang="en-US"/>
              <a:t>Simple</a:t>
            </a:r>
            <a:r>
              <a:rPr lang="en-US"/>
              <a:t> </a:t>
            </a:r>
            <a:r>
              <a:rPr lang="en-US"/>
              <a:t>n</a:t>
            </a:r>
            <a:r>
              <a:rPr lang="en-US"/>
              <a:t>e</a:t>
            </a:r>
            <a:r>
              <a:rPr lang="en-US"/>
              <a:t>c</a:t>
            </a:r>
            <a:r>
              <a:rPr lang="en-US"/>
              <a:t>k</a:t>
            </a:r>
            <a:r>
              <a:rPr lang="en-US"/>
              <a:t> </a:t>
            </a:r>
            <a:r>
              <a:rPr lang="en-US"/>
              <a:t>l</a:t>
            </a:r>
            <a:r>
              <a:rPr lang="en-US"/>
              <a:t>i</a:t>
            </a:r>
            <a:r>
              <a:rPr lang="en-US"/>
              <a:t>n</a:t>
            </a:r>
            <a:r>
              <a:rPr lang="en-US"/>
              <a:t>e</a:t>
            </a:r>
            <a:r>
              <a:rPr lang="en-US"/>
              <a:t>s</a:t>
            </a:r>
            <a:r>
              <a:rPr lang="en-US"/>
              <a:t> </a:t>
            </a:r>
            <a:r>
              <a:rPr lang="en-US"/>
              <a:t>,</a:t>
            </a:r>
            <a:r>
              <a:rPr lang="en-US"/>
              <a:t>p</a:t>
            </a:r>
            <a:r>
              <a:rPr lang="en-US"/>
              <a:t>r</a:t>
            </a:r>
            <a:r>
              <a:rPr lang="en-US"/>
              <a:t>e</a:t>
            </a:r>
            <a:r>
              <a:rPr lang="en-US"/>
              <a:t>f</a:t>
            </a:r>
            <a:r>
              <a:rPr lang="en-US"/>
              <a:t>e</a:t>
            </a:r>
            <a:r>
              <a:rPr lang="en-US"/>
              <a:t>r</a:t>
            </a:r>
            <a:r>
              <a:rPr lang="en-US"/>
              <a:t>a</a:t>
            </a:r>
            <a:r>
              <a:rPr lang="en-US"/>
              <a:t>b</a:t>
            </a:r>
            <a:r>
              <a:rPr lang="en-US"/>
              <a:t>l</a:t>
            </a:r>
            <a:r>
              <a:rPr lang="en-US"/>
              <a:t>y</a:t>
            </a:r>
            <a:r>
              <a:rPr lang="en-US"/>
              <a:t> </a:t>
            </a:r>
            <a:r>
              <a:rPr lang="en-US"/>
              <a:t>l</a:t>
            </a:r>
            <a:r>
              <a:rPr lang="en-US"/>
              <a:t>o</a:t>
            </a:r>
            <a:r>
              <a:rPr lang="en-US"/>
              <a:t>n</a:t>
            </a:r>
            <a:r>
              <a:rPr lang="en-US"/>
              <a:t>g</a:t>
            </a:r>
            <a:r>
              <a:rPr lang="en-US"/>
              <a:t> </a:t>
            </a:r>
            <a:r>
              <a:rPr lang="en-US"/>
              <a:t>l</a:t>
            </a:r>
            <a:r>
              <a:rPr lang="en-US"/>
              <a:t>i</a:t>
            </a:r>
            <a:r>
              <a:rPr lang="en-US"/>
              <a:t>n</a:t>
            </a:r>
            <a:r>
              <a:rPr lang="en-US"/>
              <a:t>e</a:t>
            </a:r>
            <a:r>
              <a:rPr lang="en-US"/>
              <a:t>s</a:t>
            </a:r>
            <a:r>
              <a:rPr lang="en-US"/>
              <a:t> </a:t>
            </a:r>
            <a:r>
              <a:rPr lang="en-US"/>
              <a:t>a</a:t>
            </a:r>
            <a:r>
              <a:rPr lang="en-US"/>
              <a:t>n</a:t>
            </a:r>
            <a:r>
              <a:rPr lang="en-US"/>
              <a:t>d</a:t>
            </a:r>
            <a:r>
              <a:rPr lang="en-US"/>
              <a:t> </a:t>
            </a:r>
            <a:r>
              <a:rPr lang="en-US"/>
              <a:t>l</a:t>
            </a:r>
            <a:r>
              <a:rPr lang="en-US"/>
              <a:t>o</a:t>
            </a:r>
            <a:r>
              <a:rPr lang="en-US"/>
              <a:t>n</a:t>
            </a:r>
            <a:r>
              <a:rPr lang="en-US"/>
              <a:t>g</a:t>
            </a:r>
            <a:r>
              <a:rPr lang="en-US"/>
              <a:t> </a:t>
            </a:r>
            <a:r>
              <a:rPr lang="en-US"/>
              <a:t>c</a:t>
            </a:r>
            <a:r>
              <a:rPr lang="en-US"/>
              <a:t>o</a:t>
            </a:r>
            <a:r>
              <a:rPr lang="en-US"/>
              <a:t>l</a:t>
            </a:r>
            <a:r>
              <a:rPr lang="en-US"/>
              <a:t>l</a:t>
            </a:r>
            <a:r>
              <a:rPr lang="en-US"/>
              <a:t>a</a:t>
            </a:r>
            <a:r>
              <a:rPr lang="en-US"/>
              <a:t>r</a:t>
            </a:r>
            <a:r>
              <a:rPr lang="en-US"/>
              <a:t>s</a:t>
            </a:r>
            <a:r>
              <a:rPr lang="en-US"/>
              <a:t>.</a:t>
            </a:r>
            <a:endParaRPr lang="en-US"/>
          </a:p>
          <a:p>
            <a:r>
              <a:rPr lang="en-US"/>
              <a:t>S</a:t>
            </a:r>
            <a:r>
              <a:rPr lang="en-US"/>
              <a:t>h</a:t>
            </a:r>
            <a:r>
              <a:rPr lang="en-US"/>
              <a:t>o</a:t>
            </a:r>
            <a:r>
              <a:rPr lang="en-US"/>
              <a:t>r</a:t>
            </a:r>
            <a:r>
              <a:rPr lang="en-US"/>
              <a:t>t</a:t>
            </a:r>
            <a:r>
              <a:rPr lang="en-US"/>
              <a:t> </a:t>
            </a:r>
            <a:r>
              <a:rPr lang="en-US"/>
              <a:t>j</a:t>
            </a:r>
            <a:r>
              <a:rPr lang="en-US"/>
              <a:t>a</a:t>
            </a:r>
            <a:r>
              <a:rPr lang="en-US"/>
              <a:t>c</a:t>
            </a:r>
            <a:r>
              <a:rPr lang="en-US"/>
              <a:t>k</a:t>
            </a:r>
            <a:r>
              <a:rPr lang="en-US"/>
              <a:t>e</a:t>
            </a:r>
            <a:r>
              <a:rPr lang="en-US"/>
              <a:t>t</a:t>
            </a:r>
            <a:r>
              <a:rPr lang="en-US"/>
              <a:t>s</a:t>
            </a:r>
            <a:r>
              <a:rPr lang="en-US"/>
              <a:t> </a:t>
            </a:r>
            <a:r>
              <a:rPr lang="en-US"/>
              <a:t>t</a:t>
            </a:r>
            <a:r>
              <a:rPr lang="en-US"/>
              <a:t>h</a:t>
            </a:r>
            <a:r>
              <a:rPr lang="en-US"/>
              <a:t>e</a:t>
            </a:r>
            <a:r>
              <a:rPr lang="en-US"/>
              <a:t> </a:t>
            </a:r>
            <a:r>
              <a:rPr lang="en-US"/>
              <a:t>s</a:t>
            </a:r>
            <a:r>
              <a:rPr lang="en-US"/>
              <a:t>a</a:t>
            </a:r>
            <a:r>
              <a:rPr lang="en-US"/>
              <a:t>m</a:t>
            </a:r>
            <a:r>
              <a:rPr lang="en-US"/>
              <a:t>e</a:t>
            </a:r>
            <a:r>
              <a:rPr lang="en-US"/>
              <a:t> </a:t>
            </a:r>
            <a:r>
              <a:rPr lang="en-US"/>
              <a:t>c</a:t>
            </a:r>
            <a:r>
              <a:rPr lang="en-US"/>
              <a:t>o</a:t>
            </a:r>
            <a:r>
              <a:rPr lang="en-US"/>
              <a:t>l</a:t>
            </a:r>
            <a:r>
              <a:rPr lang="en-US"/>
              <a:t>o</a:t>
            </a:r>
            <a:r>
              <a:rPr lang="en-US"/>
              <a:t>r</a:t>
            </a:r>
            <a:r>
              <a:rPr lang="en-US"/>
              <a:t> </a:t>
            </a:r>
            <a:r>
              <a:rPr lang="en-US"/>
              <a:t>a</a:t>
            </a:r>
            <a:r>
              <a:rPr lang="en-US"/>
              <a:t>s</a:t>
            </a:r>
            <a:r>
              <a:rPr lang="en-US"/>
              <a:t> </a:t>
            </a:r>
            <a:r>
              <a:rPr lang="en-US"/>
              <a:t>the</a:t>
            </a:r>
            <a:r>
              <a:rPr lang="en-US"/>
              <a:t> </a:t>
            </a:r>
            <a:r>
              <a:rPr lang="en-US"/>
              <a:t>s</a:t>
            </a:r>
            <a:r>
              <a:rPr lang="en-US"/>
              <a:t>k</a:t>
            </a:r>
            <a:r>
              <a:rPr lang="en-US"/>
              <a:t>i</a:t>
            </a:r>
            <a:r>
              <a:rPr lang="en-US"/>
              <a:t>r</a:t>
            </a:r>
            <a:r>
              <a:rPr lang="en-US"/>
              <a:t>t</a:t>
            </a:r>
            <a:r>
              <a:rPr lang="en-US"/>
              <a:t>.</a:t>
            </a:r>
            <a:endParaRPr lang="en-US"/>
          </a:p>
          <a:p>
            <a:r>
              <a:rPr lang="en-US"/>
              <a:t>L</a:t>
            </a:r>
            <a:r>
              <a:rPr lang="en-US"/>
              <a:t>o</a:t>
            </a:r>
            <a:r>
              <a:rPr lang="en-US"/>
              <a:t>n</a:t>
            </a:r>
            <a:r>
              <a:rPr lang="en-US"/>
              <a:t>g</a:t>
            </a:r>
            <a:r>
              <a:rPr lang="en-US"/>
              <a:t> </a:t>
            </a:r>
            <a:r>
              <a:rPr lang="en-US"/>
              <a:t>c</a:t>
            </a:r>
            <a:r>
              <a:rPr lang="en-US"/>
              <a:t>o</a:t>
            </a:r>
            <a:r>
              <a:rPr lang="en-US"/>
              <a:t>a</a:t>
            </a:r>
            <a:r>
              <a:rPr lang="en-US"/>
              <a:t>t</a:t>
            </a:r>
            <a:r>
              <a:rPr lang="en-US"/>
              <a:t>s</a:t>
            </a:r>
            <a:r>
              <a:rPr lang="en-US"/>
              <a:t> </a:t>
            </a:r>
            <a:r>
              <a:rPr lang="en-US"/>
              <a:t>a</a:t>
            </a:r>
            <a:r>
              <a:rPr lang="en-US"/>
              <a:t>n</a:t>
            </a:r>
            <a:r>
              <a:rPr lang="en-US"/>
              <a:t>d</a:t>
            </a:r>
            <a:r>
              <a:rPr lang="en-US"/>
              <a:t> </a:t>
            </a:r>
            <a:r>
              <a:rPr lang="en-US"/>
              <a:t>j</a:t>
            </a:r>
            <a:r>
              <a:rPr lang="en-US"/>
              <a:t>a</a:t>
            </a:r>
            <a:r>
              <a:rPr lang="en-US"/>
              <a:t>c</a:t>
            </a:r>
            <a:r>
              <a:rPr lang="en-US"/>
              <a:t>k</a:t>
            </a:r>
            <a:r>
              <a:rPr lang="en-US"/>
              <a:t>e</a:t>
            </a:r>
            <a:r>
              <a:rPr lang="en-US"/>
              <a:t>t</a:t>
            </a:r>
            <a:r>
              <a:rPr lang="en-US"/>
              <a:t>s</a:t>
            </a:r>
            <a:r>
              <a:rPr lang="en-US"/>
              <a:t>.</a:t>
            </a:r>
            <a:endParaRPr lang="en-US"/>
          </a:p>
          <a:p>
            <a:r>
              <a:rPr lang="en-US"/>
              <a:t>D</a:t>
            </a:r>
            <a:r>
              <a:rPr lang="en-US"/>
              <a:t>a</a:t>
            </a:r>
            <a:r>
              <a:rPr lang="en-US"/>
              <a:t>r</a:t>
            </a:r>
            <a:r>
              <a:rPr lang="en-US"/>
              <a:t>k</a:t>
            </a:r>
            <a:r>
              <a:rPr lang="en-US"/>
              <a:t> </a:t>
            </a:r>
            <a:r>
              <a:rPr lang="en-US"/>
              <a:t>f</a:t>
            </a:r>
            <a:r>
              <a:rPr lang="en-US"/>
              <a:t>u</a:t>
            </a:r>
            <a:r>
              <a:rPr lang="en-US"/>
              <a:t>r</a:t>
            </a:r>
            <a:r>
              <a:rPr lang="en-US"/>
              <a:t>s</a:t>
            </a:r>
            <a:r>
              <a:rPr lang="en-US"/>
              <a:t>.</a:t>
            </a:r>
            <a:endParaRPr lang="en-US"/>
          </a:p>
          <a:p>
            <a:r>
              <a:rPr lang="en-US"/>
              <a:t>H</a:t>
            </a:r>
            <a:r>
              <a:rPr lang="en-US"/>
              <a:t>a</a:t>
            </a:r>
            <a:r>
              <a:rPr lang="en-US"/>
              <a:t>t</a:t>
            </a:r>
            <a:r>
              <a:rPr lang="en-US"/>
              <a:t>s</a:t>
            </a:r>
            <a:r>
              <a:rPr lang="en-US"/>
              <a:t> </a:t>
            </a:r>
            <a:r>
              <a:rPr lang="en-US"/>
              <a:t>o</a:t>
            </a:r>
            <a:r>
              <a:rPr lang="en-US"/>
              <a:t>f</a:t>
            </a:r>
            <a:r>
              <a:rPr lang="en-US"/>
              <a:t> </a:t>
            </a:r>
            <a:r>
              <a:rPr lang="en-US"/>
              <a:t>m</a:t>
            </a:r>
            <a:r>
              <a:rPr lang="en-US"/>
              <a:t>o</a:t>
            </a:r>
            <a:r>
              <a:rPr lang="en-US"/>
              <a:t>d</a:t>
            </a:r>
            <a:r>
              <a:rPr lang="en-US"/>
              <a:t>e</a:t>
            </a:r>
            <a:r>
              <a:rPr lang="en-US"/>
              <a:t>r</a:t>
            </a:r>
            <a:r>
              <a:rPr lang="en-US"/>
              <a:t>a</a:t>
            </a:r>
            <a:r>
              <a:rPr lang="en-US"/>
              <a:t>t</a:t>
            </a:r>
            <a:r>
              <a:rPr lang="en-US"/>
              <a:t>e</a:t>
            </a:r>
            <a:r>
              <a:rPr lang="en-US"/>
              <a:t> </a:t>
            </a:r>
            <a:r>
              <a:rPr lang="en-US"/>
              <a:t>s</a:t>
            </a:r>
            <a:r>
              <a:rPr lang="en-US"/>
              <a:t>i</a:t>
            </a:r>
            <a:r>
              <a:rPr lang="en-US"/>
              <a:t>z</a:t>
            </a:r>
            <a:r>
              <a:rPr lang="en-US"/>
              <a:t>e</a:t>
            </a:r>
            <a:r>
              <a:rPr lang="en-US"/>
              <a:t>,</a:t>
            </a:r>
            <a:endParaRPr lang="en-US"/>
          </a:p>
          <a:p>
            <a:r>
              <a:rPr lang="en-US"/>
              <a:t>H</a:t>
            </a:r>
            <a:r>
              <a:rPr lang="en-US"/>
              <a:t>a</a:t>
            </a:r>
            <a:r>
              <a:rPr lang="en-US"/>
              <a:t>t</a:t>
            </a:r>
            <a:r>
              <a:rPr lang="en-US"/>
              <a:t>s</a:t>
            </a:r>
            <a:r>
              <a:rPr lang="en-US"/>
              <a:t> </a:t>
            </a:r>
            <a:r>
              <a:rPr lang="en-US"/>
              <a:t>t</a:t>
            </a:r>
            <a:r>
              <a:rPr lang="en-US"/>
              <a:t>h</a:t>
            </a:r>
            <a:r>
              <a:rPr lang="en-US"/>
              <a:t>a</a:t>
            </a:r>
            <a:r>
              <a:rPr lang="en-US"/>
              <a:t>t</a:t>
            </a:r>
            <a:r>
              <a:rPr lang="en-US"/>
              <a:t> </a:t>
            </a:r>
            <a:r>
              <a:rPr lang="en-US"/>
              <a:t>s</a:t>
            </a:r>
            <a:r>
              <a:rPr lang="en-US"/>
              <a:t>u</a:t>
            </a:r>
            <a:r>
              <a:rPr lang="en-US"/>
              <a:t>g</a:t>
            </a:r>
            <a:r>
              <a:rPr lang="en-US"/>
              <a:t>g</a:t>
            </a:r>
            <a:r>
              <a:rPr lang="en-US"/>
              <a:t>e</a:t>
            </a:r>
            <a:r>
              <a:rPr lang="en-US"/>
              <a:t>s</a:t>
            </a:r>
            <a:r>
              <a:rPr lang="en-US"/>
              <a:t>t</a:t>
            </a:r>
            <a:r>
              <a:rPr lang="en-US"/>
              <a:t> </a:t>
            </a:r>
            <a:r>
              <a:rPr lang="en-US"/>
              <a:t>a</a:t>
            </a:r>
            <a:r>
              <a:rPr lang="en-US"/>
              <a:t>n</a:t>
            </a:r>
            <a:r>
              <a:rPr lang="en-US"/>
              <a:t> </a:t>
            </a:r>
            <a:r>
              <a:rPr lang="en-US"/>
              <a:t>u</a:t>
            </a:r>
            <a:r>
              <a:rPr lang="en-US"/>
              <a:t>p</a:t>
            </a:r>
            <a:r>
              <a:rPr lang="en-US"/>
              <a:t>w</a:t>
            </a:r>
            <a:r>
              <a:rPr lang="en-US"/>
              <a:t>a</a:t>
            </a:r>
            <a:r>
              <a:rPr lang="en-US"/>
              <a:t>r</a:t>
            </a:r>
            <a:r>
              <a:rPr lang="en-US"/>
              <a:t>d</a:t>
            </a:r>
            <a:r>
              <a:rPr lang="en-US"/>
              <a:t> </a:t>
            </a:r>
            <a:r>
              <a:rPr lang="en-US"/>
              <a:t>(</a:t>
            </a:r>
            <a:r>
              <a:rPr lang="en-US"/>
              <a:t>v</a:t>
            </a:r>
            <a:r>
              <a:rPr lang="en-US"/>
              <a:t>e</a:t>
            </a:r>
            <a:r>
              <a:rPr lang="en-US"/>
              <a:t>r</a:t>
            </a:r>
            <a:r>
              <a:rPr lang="en-US"/>
              <a:t>t</a:t>
            </a:r>
            <a:r>
              <a:rPr lang="en-US"/>
              <a:t>i</a:t>
            </a:r>
            <a:r>
              <a:rPr lang="en-US"/>
              <a:t>c</a:t>
            </a:r>
            <a:r>
              <a:rPr lang="en-US"/>
              <a:t>a</a:t>
            </a:r>
            <a:r>
              <a:rPr lang="en-US"/>
              <a:t>l</a:t>
            </a:r>
            <a:r>
              <a:rPr lang="en-US"/>
              <a:t> </a:t>
            </a:r>
            <a:r>
              <a:rPr lang="en-US"/>
              <a:t>l</a:t>
            </a:r>
            <a:r>
              <a:rPr lang="en-US"/>
              <a:t>i</a:t>
            </a:r>
            <a:r>
              <a:rPr lang="en-US"/>
              <a:t>n</a:t>
            </a:r>
            <a:r>
              <a:rPr lang="en-US"/>
              <a:t>e</a:t>
            </a:r>
            <a:r>
              <a:rPr lang="en-US"/>
              <a:t>s</a:t>
            </a:r>
            <a:r>
              <a:rPr lang="en-US"/>
              <a:t>)</a:t>
            </a:r>
            <a:r>
              <a:rPr lang="en-US"/>
              <a:t> </a:t>
            </a:r>
            <a:r>
              <a:rPr lang="en-US"/>
              <a:t>m</a:t>
            </a:r>
            <a:r>
              <a:rPr lang="en-US"/>
              <a:t>o</a:t>
            </a:r>
            <a:r>
              <a:rPr lang="en-US"/>
              <a:t>v</a:t>
            </a:r>
            <a:r>
              <a:rPr lang="en-US"/>
              <a:t>e</a:t>
            </a:r>
            <a:r>
              <a:rPr lang="en-US"/>
              <a:t>m</a:t>
            </a:r>
            <a:r>
              <a:rPr lang="en-US"/>
              <a:t>e</a:t>
            </a:r>
            <a:r>
              <a:rPr lang="en-US"/>
              <a:t>n</a:t>
            </a:r>
            <a:r>
              <a:rPr lang="en-US"/>
              <a:t>t</a:t>
            </a:r>
            <a:r>
              <a:rPr lang="en-US"/>
              <a:t>.</a:t>
            </a:r>
            <a:endParaRPr lang="en-US"/>
          </a:p>
          <a:p>
            <a:r>
              <a:rPr lang="en-US"/>
              <a:t>H</a:t>
            </a:r>
            <a:r>
              <a:rPr lang="en-US"/>
              <a:t>a</a:t>
            </a:r>
            <a:r>
              <a:rPr lang="en-US"/>
              <a:t>i</a:t>
            </a:r>
            <a:r>
              <a:rPr lang="en-US"/>
              <a:t>r</a:t>
            </a:r>
            <a:r>
              <a:rPr lang="en-US"/>
              <a:t> </a:t>
            </a:r>
            <a:r>
              <a:rPr lang="en-US"/>
              <a:t>d</a:t>
            </a:r>
            <a:r>
              <a:rPr lang="en-US"/>
              <a:t>r</a:t>
            </a:r>
            <a:r>
              <a:rPr lang="en-US"/>
              <a:t>e</a:t>
            </a:r>
            <a:r>
              <a:rPr lang="en-US"/>
              <a:t>s</a:t>
            </a:r>
            <a:r>
              <a:rPr lang="en-US"/>
              <a:t>s</a:t>
            </a:r>
            <a:r>
              <a:rPr lang="en-US"/>
              <a:t>e</a:t>
            </a:r>
            <a:r>
              <a:rPr lang="en-US"/>
              <a:t>d</a:t>
            </a:r>
            <a:r>
              <a:rPr lang="en-US"/>
              <a:t> </a:t>
            </a:r>
            <a:r>
              <a:rPr lang="en-US"/>
              <a:t>h</a:t>
            </a:r>
            <a:r>
              <a:rPr lang="en-US"/>
              <a:t>i</a:t>
            </a:r>
            <a:r>
              <a:rPr lang="en-US"/>
              <a:t>g</a:t>
            </a:r>
            <a:r>
              <a:rPr lang="en-US"/>
              <a:t>h</a:t>
            </a:r>
            <a:r>
              <a:rPr lang="en-US"/>
              <a:t>.</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0" name=""/>
          <p:cNvSpPr>
            <a:spLocks noGrp="1"/>
          </p:cNvSpPr>
          <p:nvPr>
            <p:ph type="title"/>
          </p:nvPr>
        </p:nvSpPr>
        <p:spPr/>
        <p:txBody>
          <a:bodyPr/>
          <a:p>
            <a:r>
              <a:rPr lang="en-US"/>
              <a:t>unbecoming</a:t>
            </a:r>
            <a:r>
              <a:rPr lang="en-US"/>
              <a:t>:</a:t>
            </a:r>
            <a:endParaRPr lang="en-US"/>
          </a:p>
        </p:txBody>
      </p:sp>
      <p:sp>
        <p:nvSpPr>
          <p:cNvPr id="1048611" name=""/>
          <p:cNvSpPr>
            <a:spLocks noGrp="1"/>
          </p:cNvSpPr>
          <p:nvPr>
            <p:ph idx="1"/>
          </p:nvPr>
        </p:nvSpPr>
        <p:spPr/>
        <p:txBody>
          <a:bodyPr>
            <a:normAutofit fontScale="92857" lnSpcReduction="20000"/>
          </a:bodyPr>
          <a:p>
            <a:r>
              <a:rPr lang="en-US"/>
              <a:t>Lustrous</a:t>
            </a:r>
            <a:r>
              <a:rPr lang="en-US"/>
              <a:t> </a:t>
            </a:r>
            <a:r>
              <a:rPr lang="en-US"/>
              <a:t>f</a:t>
            </a:r>
            <a:r>
              <a:rPr lang="en-US"/>
              <a:t>a</a:t>
            </a:r>
            <a:r>
              <a:rPr lang="en-US"/>
              <a:t>b</a:t>
            </a:r>
            <a:r>
              <a:rPr lang="en-US"/>
              <a:t>r</a:t>
            </a:r>
            <a:r>
              <a:rPr lang="en-US"/>
              <a:t>i</a:t>
            </a:r>
            <a:r>
              <a:rPr lang="en-US"/>
              <a:t>c</a:t>
            </a:r>
            <a:r>
              <a:rPr lang="en-US"/>
              <a:t>s</a:t>
            </a:r>
            <a:r>
              <a:rPr lang="en-US"/>
              <a:t> </a:t>
            </a:r>
            <a:r>
              <a:rPr lang="en-US"/>
              <a:t>t</a:t>
            </a:r>
            <a:r>
              <a:rPr lang="en-US"/>
              <a:t>a</a:t>
            </a:r>
            <a:r>
              <a:rPr lang="en-US"/>
              <a:t>f</a:t>
            </a:r>
            <a:r>
              <a:rPr lang="en-US"/>
              <a:t>f</a:t>
            </a:r>
            <a:r>
              <a:rPr lang="en-US"/>
              <a:t>e</a:t>
            </a:r>
            <a:r>
              <a:rPr lang="en-US"/>
              <a:t>t</a:t>
            </a:r>
            <a:r>
              <a:rPr lang="en-US"/>
              <a:t>e</a:t>
            </a:r>
            <a:r>
              <a:rPr lang="en-US"/>
              <a:t>s</a:t>
            </a:r>
            <a:r>
              <a:rPr lang="en-US"/>
              <a:t> </a:t>
            </a:r>
            <a:r>
              <a:rPr lang="en-US"/>
              <a:t>a</a:t>
            </a:r>
            <a:r>
              <a:rPr lang="en-US"/>
              <a:t>n</a:t>
            </a:r>
            <a:r>
              <a:rPr lang="en-US"/>
              <a:t>d</a:t>
            </a:r>
            <a:r>
              <a:rPr lang="en-US"/>
              <a:t> </a:t>
            </a:r>
            <a:r>
              <a:rPr lang="en-US"/>
              <a:t>o</a:t>
            </a:r>
            <a:r>
              <a:rPr lang="en-US"/>
              <a:t>t</a:t>
            </a:r>
            <a:r>
              <a:rPr lang="en-US"/>
              <a:t>h</a:t>
            </a:r>
            <a:r>
              <a:rPr lang="en-US"/>
              <a:t>e</a:t>
            </a:r>
            <a:r>
              <a:rPr lang="en-US"/>
              <a:t>r</a:t>
            </a:r>
            <a:r>
              <a:rPr lang="en-US"/>
              <a:t> </a:t>
            </a:r>
            <a:r>
              <a:rPr lang="en-US"/>
              <a:t>s</a:t>
            </a:r>
            <a:r>
              <a:rPr lang="en-US"/>
              <a:t>t</a:t>
            </a:r>
            <a:r>
              <a:rPr lang="en-US"/>
              <a:t>i</a:t>
            </a:r>
            <a:r>
              <a:rPr lang="en-US"/>
              <a:t>f</a:t>
            </a:r>
            <a:r>
              <a:rPr lang="en-US"/>
              <a:t>f</a:t>
            </a:r>
            <a:r>
              <a:rPr lang="en-US"/>
              <a:t> </a:t>
            </a:r>
            <a:r>
              <a:rPr lang="en-US"/>
              <a:t>f</a:t>
            </a:r>
            <a:r>
              <a:rPr lang="en-US"/>
              <a:t>a</a:t>
            </a:r>
            <a:r>
              <a:rPr lang="en-US"/>
              <a:t>b</a:t>
            </a:r>
            <a:r>
              <a:rPr lang="en-US"/>
              <a:t>r</a:t>
            </a:r>
            <a:r>
              <a:rPr lang="en-US"/>
              <a:t>i</a:t>
            </a:r>
            <a:r>
              <a:rPr lang="en-US"/>
              <a:t>cs</a:t>
            </a:r>
            <a:endParaRPr lang="en-US"/>
          </a:p>
          <a:p>
            <a:r>
              <a:rPr lang="en-US"/>
              <a:t>P</a:t>
            </a:r>
            <a:r>
              <a:rPr lang="en-US"/>
              <a:t>l</a:t>
            </a:r>
            <a:r>
              <a:rPr lang="en-US"/>
              <a:t>a</a:t>
            </a:r>
            <a:r>
              <a:rPr lang="en-US"/>
              <a:t>i</a:t>
            </a:r>
            <a:r>
              <a:rPr lang="en-US"/>
              <a:t>d</a:t>
            </a:r>
            <a:r>
              <a:rPr lang="en-US"/>
              <a:t>s</a:t>
            </a:r>
            <a:r>
              <a:rPr lang="en-US"/>
              <a:t> </a:t>
            </a:r>
            <a:r>
              <a:rPr lang="en-US"/>
              <a:t>o</a:t>
            </a:r>
            <a:r>
              <a:rPr lang="en-US"/>
              <a:t>r</a:t>
            </a:r>
            <a:r>
              <a:rPr lang="en-US"/>
              <a:t> </a:t>
            </a:r>
            <a:r>
              <a:rPr lang="en-US"/>
              <a:t>m</a:t>
            </a:r>
            <a:r>
              <a:rPr lang="en-US"/>
              <a:t>a</a:t>
            </a:r>
            <a:r>
              <a:rPr lang="en-US"/>
              <a:t>y</a:t>
            </a:r>
            <a:r>
              <a:rPr lang="en-US"/>
              <a:t> </a:t>
            </a:r>
            <a:r>
              <a:rPr lang="en-US"/>
              <a:t>l</a:t>
            </a:r>
            <a:r>
              <a:rPr lang="en-US"/>
              <a:t>a</a:t>
            </a:r>
            <a:r>
              <a:rPr lang="en-US"/>
              <a:t>r</a:t>
            </a:r>
            <a:r>
              <a:rPr lang="en-US"/>
              <a:t>g</a:t>
            </a:r>
            <a:r>
              <a:rPr lang="en-US"/>
              <a:t>e</a:t>
            </a:r>
            <a:r>
              <a:rPr lang="en-US"/>
              <a:t> </a:t>
            </a:r>
            <a:r>
              <a:rPr lang="en-US"/>
              <a:t>o</a:t>
            </a:r>
            <a:r>
              <a:rPr lang="en-US"/>
              <a:t>r</a:t>
            </a:r>
            <a:r>
              <a:rPr lang="en-US"/>
              <a:t> </a:t>
            </a:r>
            <a:r>
              <a:rPr lang="en-US"/>
              <a:t>o</a:t>
            </a:r>
            <a:r>
              <a:rPr lang="en-US"/>
              <a:t>u</a:t>
            </a:r>
            <a:r>
              <a:rPr lang="en-US"/>
              <a:t>t</a:t>
            </a:r>
            <a:r>
              <a:rPr lang="en-US"/>
              <a:t>s</a:t>
            </a:r>
            <a:r>
              <a:rPr lang="en-US"/>
              <a:t>t</a:t>
            </a:r>
            <a:r>
              <a:rPr lang="en-US"/>
              <a:t>a</a:t>
            </a:r>
            <a:r>
              <a:rPr lang="en-US"/>
              <a:t>n</a:t>
            </a:r>
            <a:r>
              <a:rPr lang="en-US"/>
              <a:t>d</a:t>
            </a:r>
            <a:r>
              <a:rPr lang="en-US"/>
              <a:t>i</a:t>
            </a:r>
            <a:r>
              <a:rPr lang="en-US"/>
              <a:t>ng</a:t>
            </a:r>
            <a:r>
              <a:rPr lang="en-US"/>
              <a:t> </a:t>
            </a:r>
            <a:r>
              <a:rPr lang="en-US"/>
              <a:t>s</a:t>
            </a:r>
            <a:r>
              <a:rPr lang="en-US"/>
              <a:t>u</a:t>
            </a:r>
            <a:r>
              <a:rPr lang="en-US"/>
              <a:t>r</a:t>
            </a:r>
            <a:r>
              <a:rPr lang="en-US"/>
              <a:t>f</a:t>
            </a:r>
            <a:r>
              <a:rPr lang="en-US"/>
              <a:t>a</a:t>
            </a:r>
            <a:r>
              <a:rPr lang="en-US"/>
              <a:t>c</a:t>
            </a:r>
            <a:r>
              <a:rPr lang="en-US"/>
              <a:t>e</a:t>
            </a:r>
            <a:r>
              <a:rPr lang="en-US"/>
              <a:t> </a:t>
            </a:r>
            <a:r>
              <a:rPr lang="en-US"/>
              <a:t>pattern</a:t>
            </a:r>
            <a:r>
              <a:rPr lang="en-US"/>
              <a:t> </a:t>
            </a:r>
            <a:r>
              <a:rPr lang="en-US"/>
              <a:t>.</a:t>
            </a:r>
            <a:endParaRPr lang="en-US"/>
          </a:p>
          <a:p>
            <a:r>
              <a:rPr lang="en-US"/>
              <a:t>H</a:t>
            </a:r>
            <a:r>
              <a:rPr lang="en-US"/>
              <a:t>e</a:t>
            </a:r>
            <a:r>
              <a:rPr lang="en-US"/>
              <a:t>a</a:t>
            </a:r>
            <a:r>
              <a:rPr lang="en-US"/>
              <a:t>v</a:t>
            </a:r>
            <a:r>
              <a:rPr lang="en-US"/>
              <a:t>y</a:t>
            </a:r>
            <a:r>
              <a:rPr lang="en-US"/>
              <a:t> </a:t>
            </a:r>
            <a:r>
              <a:rPr lang="en-US"/>
              <a:t>,</a:t>
            </a:r>
            <a:r>
              <a:rPr lang="en-US"/>
              <a:t>b</a:t>
            </a:r>
            <a:r>
              <a:rPr lang="en-US"/>
              <a:t>u</a:t>
            </a:r>
            <a:r>
              <a:rPr lang="en-US"/>
              <a:t>l</a:t>
            </a:r>
            <a:r>
              <a:rPr lang="en-US"/>
              <a:t>k</a:t>
            </a:r>
            <a:r>
              <a:rPr lang="en-US"/>
              <a:t>y</a:t>
            </a:r>
            <a:r>
              <a:rPr lang="en-US"/>
              <a:t> </a:t>
            </a:r>
            <a:r>
              <a:rPr lang="en-US"/>
              <a:t>f</a:t>
            </a:r>
            <a:r>
              <a:rPr lang="en-US"/>
              <a:t>a</a:t>
            </a:r>
            <a:r>
              <a:rPr lang="en-US"/>
              <a:t>b</a:t>
            </a:r>
            <a:r>
              <a:rPr lang="en-US"/>
              <a:t>r</a:t>
            </a:r>
            <a:r>
              <a:rPr lang="en-US"/>
              <a:t>ics</a:t>
            </a:r>
            <a:endParaRPr lang="en-US"/>
          </a:p>
          <a:p>
            <a:r>
              <a:rPr lang="en-US"/>
              <a:t>F</a:t>
            </a:r>
            <a:r>
              <a:rPr lang="en-US"/>
              <a:t>a</a:t>
            </a:r>
            <a:r>
              <a:rPr lang="en-US"/>
              <a:t>b</a:t>
            </a:r>
            <a:r>
              <a:rPr lang="en-US"/>
              <a:t>r</a:t>
            </a:r>
            <a:r>
              <a:rPr lang="en-US"/>
              <a:t>i</a:t>
            </a:r>
            <a:r>
              <a:rPr lang="en-US"/>
              <a:t>c</a:t>
            </a:r>
            <a:r>
              <a:rPr lang="en-US"/>
              <a:t>s</a:t>
            </a:r>
            <a:r>
              <a:rPr lang="en-US"/>
              <a:t> </a:t>
            </a:r>
            <a:r>
              <a:rPr lang="en-US"/>
              <a:t>t</a:t>
            </a:r>
            <a:r>
              <a:rPr lang="en-US"/>
              <a:t>h</a:t>
            </a:r>
            <a:r>
              <a:rPr lang="en-US"/>
              <a:t>a</a:t>
            </a:r>
            <a:r>
              <a:rPr lang="en-US"/>
              <a:t>t</a:t>
            </a:r>
            <a:r>
              <a:rPr lang="en-US"/>
              <a:t> </a:t>
            </a:r>
            <a:r>
              <a:rPr lang="en-US"/>
              <a:t>t</a:t>
            </a:r>
            <a:r>
              <a:rPr lang="en-US"/>
              <a:t>a</a:t>
            </a:r>
            <a:r>
              <a:rPr lang="en-US"/>
              <a:t>k</a:t>
            </a:r>
            <a:r>
              <a:rPr lang="en-US"/>
              <a:t>e</a:t>
            </a:r>
            <a:r>
              <a:rPr lang="en-US"/>
              <a:t> </a:t>
            </a:r>
            <a:r>
              <a:rPr lang="en-US"/>
              <a:t>r</a:t>
            </a:r>
            <a:r>
              <a:rPr lang="en-US"/>
              <a:t>o</a:t>
            </a:r>
            <a:r>
              <a:rPr lang="en-US"/>
              <a:t>u</a:t>
            </a:r>
            <a:r>
              <a:rPr lang="en-US"/>
              <a:t>n</a:t>
            </a:r>
            <a:r>
              <a:rPr lang="en-US"/>
              <a:t>d</a:t>
            </a:r>
            <a:r>
              <a:rPr lang="en-US"/>
              <a:t> </a:t>
            </a:r>
            <a:r>
              <a:rPr lang="en-US"/>
              <a:t>l</a:t>
            </a:r>
            <a:r>
              <a:rPr lang="en-US"/>
              <a:t>i</a:t>
            </a:r>
            <a:r>
              <a:rPr lang="en-US"/>
              <a:t>n</a:t>
            </a:r>
            <a:r>
              <a:rPr lang="en-US"/>
              <a:t>e</a:t>
            </a:r>
            <a:r>
              <a:rPr lang="en-US"/>
              <a:t>s</a:t>
            </a:r>
            <a:endParaRPr lang="en-US"/>
          </a:p>
          <a:p>
            <a:r>
              <a:rPr lang="en-US"/>
              <a:t>B</a:t>
            </a:r>
            <a:r>
              <a:rPr lang="en-US"/>
              <a:t>r</a:t>
            </a:r>
            <a:r>
              <a:rPr lang="en-US"/>
              <a:t>i</a:t>
            </a:r>
            <a:r>
              <a:rPr lang="en-US"/>
              <a:t>g</a:t>
            </a:r>
            <a:r>
              <a:rPr lang="en-US"/>
              <a:t>h</a:t>
            </a:r>
            <a:r>
              <a:rPr lang="en-US"/>
              <a:t>t</a:t>
            </a:r>
            <a:r>
              <a:rPr lang="en-US"/>
              <a:t> </a:t>
            </a:r>
            <a:r>
              <a:rPr lang="en-US"/>
              <a:t>c</a:t>
            </a:r>
            <a:r>
              <a:rPr lang="en-US"/>
              <a:t>o</a:t>
            </a:r>
            <a:r>
              <a:rPr lang="en-US"/>
              <a:t>l</a:t>
            </a:r>
            <a:r>
              <a:rPr lang="en-US"/>
              <a:t>o</a:t>
            </a:r>
            <a:r>
              <a:rPr lang="en-US"/>
              <a:t>r</a:t>
            </a:r>
            <a:r>
              <a:rPr lang="en-US"/>
              <a:t> </a:t>
            </a:r>
            <a:r>
              <a:rPr lang="en-US"/>
              <a:t>i</a:t>
            </a:r>
            <a:r>
              <a:rPr lang="en-US"/>
              <a:t>n</a:t>
            </a:r>
            <a:r>
              <a:rPr lang="en-US"/>
              <a:t> </a:t>
            </a:r>
            <a:r>
              <a:rPr lang="en-US"/>
              <a:t>l</a:t>
            </a:r>
            <a:r>
              <a:rPr lang="en-US"/>
              <a:t>a</a:t>
            </a:r>
            <a:r>
              <a:rPr lang="en-US"/>
              <a:t>r</a:t>
            </a:r>
            <a:r>
              <a:rPr lang="en-US"/>
              <a:t>g</a:t>
            </a:r>
            <a:r>
              <a:rPr lang="en-US"/>
              <a:t>e</a:t>
            </a:r>
            <a:r>
              <a:rPr lang="en-US"/>
              <a:t> </a:t>
            </a:r>
            <a:r>
              <a:rPr lang="en-US"/>
              <a:t>l</a:t>
            </a:r>
            <a:r>
              <a:rPr lang="en-US"/>
              <a:t>i</a:t>
            </a:r>
            <a:r>
              <a:rPr lang="en-US"/>
              <a:t>n</a:t>
            </a:r>
            <a:r>
              <a:rPr lang="en-US"/>
              <a:t>e</a:t>
            </a:r>
            <a:r>
              <a:rPr lang="en-US"/>
              <a:t>s</a:t>
            </a:r>
            <a:r>
              <a:rPr lang="en-US"/>
              <a:t>.</a:t>
            </a:r>
            <a:endParaRPr lang="en-US"/>
          </a:p>
          <a:p>
            <a:r>
              <a:rPr lang="en-US"/>
              <a:t>U</a:t>
            </a:r>
            <a:r>
              <a:rPr lang="en-US"/>
              <a:t>n</a:t>
            </a:r>
            <a:r>
              <a:rPr lang="en-US"/>
              <a:t>n</a:t>
            </a:r>
            <a:r>
              <a:rPr lang="en-US"/>
              <a:t>e</a:t>
            </a:r>
            <a:r>
              <a:rPr lang="en-US"/>
              <a:t>c</a:t>
            </a:r>
            <a:r>
              <a:rPr lang="en-US"/>
              <a:t>e</a:t>
            </a:r>
            <a:r>
              <a:rPr lang="en-US"/>
              <a:t>s</a:t>
            </a:r>
            <a:r>
              <a:rPr lang="en-US"/>
              <a:t>s</a:t>
            </a:r>
            <a:r>
              <a:rPr lang="en-US"/>
              <a:t>a</a:t>
            </a:r>
            <a:r>
              <a:rPr lang="en-US"/>
              <a:t>rily</a:t>
            </a:r>
            <a:r>
              <a:rPr lang="en-US"/>
              <a:t> </a:t>
            </a:r>
            <a:r>
              <a:rPr lang="en-US"/>
              <a:t>f</a:t>
            </a:r>
            <a:r>
              <a:rPr lang="en-US"/>
              <a:t>u</a:t>
            </a:r>
            <a:r>
              <a:rPr lang="en-US"/>
              <a:t>l</a:t>
            </a:r>
            <a:r>
              <a:rPr lang="en-US"/>
              <a:t>l</a:t>
            </a:r>
            <a:r>
              <a:rPr lang="en-US"/>
              <a:t> </a:t>
            </a:r>
            <a:r>
              <a:rPr lang="en-US"/>
              <a:t>l</a:t>
            </a:r>
            <a:r>
              <a:rPr lang="en-US"/>
              <a:t>o</a:t>
            </a:r>
            <a:r>
              <a:rPr lang="en-US"/>
              <a:t>n</a:t>
            </a:r>
            <a:r>
              <a:rPr lang="en-US"/>
              <a:t>g</a:t>
            </a:r>
            <a:r>
              <a:rPr lang="en-US"/>
              <a:t> </a:t>
            </a:r>
            <a:r>
              <a:rPr lang="en-US"/>
              <a:t>Garmen</a:t>
            </a:r>
            <a:r>
              <a:rPr lang="en-US"/>
              <a:t>t</a:t>
            </a:r>
            <a:r>
              <a:rPr lang="en-US"/>
              <a:t>s</a:t>
            </a:r>
            <a:endParaRPr lang="en-US"/>
          </a:p>
          <a:p>
            <a:r>
              <a:rPr lang="en-US"/>
              <a:t>V</a:t>
            </a:r>
            <a:r>
              <a:rPr lang="en-US"/>
              <a:t>e</a:t>
            </a:r>
            <a:r>
              <a:rPr lang="en-US"/>
              <a:t>r</a:t>
            </a:r>
            <a:r>
              <a:rPr lang="en-US"/>
              <a:t>y</a:t>
            </a:r>
            <a:r>
              <a:rPr lang="en-US"/>
              <a:t> </a:t>
            </a:r>
            <a:r>
              <a:rPr lang="en-US"/>
              <a:t>f</a:t>
            </a:r>
            <a:r>
              <a:rPr lang="en-US"/>
              <a:t>u</a:t>
            </a:r>
            <a:r>
              <a:rPr lang="en-US"/>
              <a:t>l</a:t>
            </a:r>
            <a:r>
              <a:rPr lang="en-US"/>
              <a:t>l</a:t>
            </a:r>
            <a:r>
              <a:rPr lang="en-US"/>
              <a:t> </a:t>
            </a:r>
            <a:r>
              <a:rPr lang="en-US"/>
              <a:t>o</a:t>
            </a:r>
            <a:r>
              <a:rPr lang="en-US"/>
              <a:t>r</a:t>
            </a:r>
            <a:r>
              <a:rPr lang="en-US"/>
              <a:t> </a:t>
            </a:r>
            <a:r>
              <a:rPr lang="en-US"/>
              <a:t>t</a:t>
            </a:r>
            <a:r>
              <a:rPr lang="en-US"/>
              <a:t>i</a:t>
            </a:r>
            <a:r>
              <a:rPr lang="en-US"/>
              <a:t>g</a:t>
            </a:r>
            <a:r>
              <a:rPr lang="en-US"/>
              <a:t>h</a:t>
            </a:r>
            <a:r>
              <a:rPr lang="en-US"/>
              <a:t>t</a:t>
            </a:r>
            <a:r>
              <a:rPr lang="en-US"/>
              <a:t> </a:t>
            </a:r>
            <a:r>
              <a:rPr lang="en-US"/>
              <a:t>g</a:t>
            </a:r>
            <a:r>
              <a:rPr lang="en-US"/>
              <a:t>a</a:t>
            </a:r>
            <a:r>
              <a:rPr lang="en-US"/>
              <a:t>r</a:t>
            </a:r>
            <a:r>
              <a:rPr lang="en-US"/>
              <a:t>m</a:t>
            </a:r>
            <a:r>
              <a:rPr lang="en-US"/>
              <a:t>e</a:t>
            </a:r>
            <a:r>
              <a:rPr lang="en-US"/>
              <a:t>n</a:t>
            </a:r>
            <a:r>
              <a:rPr lang="en-US"/>
              <a:t>t</a:t>
            </a:r>
            <a:r>
              <a:rPr lang="en-US"/>
              <a:t>s</a:t>
            </a:r>
            <a:endParaRPr lang="en-US"/>
          </a:p>
          <a:p>
            <a:r>
              <a:rPr lang="en-US"/>
              <a:t>R</a:t>
            </a:r>
            <a:r>
              <a:rPr lang="en-US"/>
              <a:t>u</a:t>
            </a:r>
            <a:r>
              <a:rPr lang="en-US"/>
              <a:t>f</a:t>
            </a:r>
            <a:r>
              <a:rPr lang="en-US"/>
              <a:t>f</a:t>
            </a:r>
            <a:r>
              <a:rPr lang="en-US"/>
              <a:t>l</a:t>
            </a:r>
            <a:r>
              <a:rPr lang="en-US"/>
              <a:t>e</a:t>
            </a:r>
            <a:r>
              <a:rPr lang="en-US"/>
              <a:t>s</a:t>
            </a:r>
            <a:endParaRPr lang="en-US"/>
          </a:p>
          <a:p>
            <a:r>
              <a:rPr lang="en-US"/>
              <a:t>Horizontal</a:t>
            </a:r>
            <a:r>
              <a:rPr lang="en-US"/>
              <a:t> </a:t>
            </a:r>
            <a:r>
              <a:rPr lang="en-US"/>
              <a:t>m</a:t>
            </a:r>
            <a:r>
              <a:rPr lang="en-US"/>
              <a:t>o</a:t>
            </a:r>
            <a:r>
              <a:rPr lang="en-US"/>
              <a:t>v</a:t>
            </a:r>
            <a:r>
              <a:rPr lang="en-US"/>
              <a:t>e</a:t>
            </a:r>
            <a:r>
              <a:rPr lang="en-US"/>
              <a:t>m</a:t>
            </a:r>
            <a:r>
              <a:rPr lang="en-US"/>
              <a:t>ents</a:t>
            </a:r>
            <a:r>
              <a:rPr lang="en-US"/>
              <a:t> </a:t>
            </a:r>
            <a:r>
              <a:rPr lang="en-US"/>
              <a:t>i</a:t>
            </a:r>
            <a:r>
              <a:rPr lang="en-US"/>
              <a:t>n</a:t>
            </a:r>
            <a:r>
              <a:rPr lang="en-US"/>
              <a:t> </a:t>
            </a:r>
            <a:r>
              <a:rPr lang="en-US"/>
              <a:t>t</a:t>
            </a:r>
            <a:r>
              <a:rPr lang="en-US"/>
              <a:t>h</a:t>
            </a:r>
            <a:r>
              <a:rPr lang="en-US"/>
              <a:t>e</a:t>
            </a:r>
            <a:r>
              <a:rPr lang="en-US"/>
              <a:t> </a:t>
            </a:r>
            <a:r>
              <a:rPr lang="en-US"/>
              <a:t>l</a:t>
            </a:r>
            <a:r>
              <a:rPr lang="en-US"/>
              <a:t>i</a:t>
            </a:r>
            <a:r>
              <a:rPr lang="en-US"/>
              <a:t>n</a:t>
            </a:r>
            <a:r>
              <a:rPr lang="en-US"/>
              <a:t>e</a:t>
            </a:r>
            <a:r>
              <a:rPr lang="en-US"/>
              <a:t>s</a:t>
            </a:r>
            <a:r>
              <a:rPr lang="en-US"/>
              <a:t> </a:t>
            </a:r>
            <a:r>
              <a:rPr lang="en-US"/>
              <a:t>o</a:t>
            </a:r>
            <a:r>
              <a:rPr lang="en-US"/>
              <a:t>f</a:t>
            </a:r>
            <a:r>
              <a:rPr lang="en-US"/>
              <a:t> </a:t>
            </a:r>
            <a:r>
              <a:rPr lang="en-US"/>
              <a:t>t</a:t>
            </a:r>
            <a:r>
              <a:rPr lang="en-US"/>
              <a:t>h</a:t>
            </a:r>
            <a:r>
              <a:rPr lang="en-US"/>
              <a:t>e</a:t>
            </a:r>
            <a:r>
              <a:rPr lang="en-US"/>
              <a:t> </a:t>
            </a:r>
            <a:r>
              <a:rPr lang="en-US"/>
              <a:t>d</a:t>
            </a:r>
            <a:r>
              <a:rPr lang="en-US"/>
              <a:t>r</a:t>
            </a:r>
            <a:r>
              <a:rPr lang="en-US"/>
              <a:t>e</a:t>
            </a:r>
            <a:r>
              <a:rPr lang="en-US"/>
              <a:t>s</a:t>
            </a:r>
            <a:r>
              <a:rPr lang="en-US"/>
              <a:t>s</a:t>
            </a:r>
            <a:r>
              <a:rPr lang="en-US"/>
              <a:t>.</a:t>
            </a:r>
            <a:endParaRPr lang="en-US"/>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2" name=""/>
          <p:cNvSpPr>
            <a:spLocks noGrp="1"/>
          </p:cNvSpPr>
          <p:nvPr>
            <p:ph idx="1"/>
          </p:nvPr>
        </p:nvSpPr>
        <p:spPr/>
        <p:txBody>
          <a:bodyPr>
            <a:normAutofit fontScale="89286" lnSpcReduction="20000"/>
          </a:bodyPr>
          <a:p>
            <a:r>
              <a:rPr lang="en-US"/>
              <a:t>V</a:t>
            </a:r>
            <a:r>
              <a:rPr lang="en-US"/>
              <a:t>e</a:t>
            </a:r>
            <a:r>
              <a:rPr lang="en-US"/>
              <a:t>r</a:t>
            </a:r>
            <a:r>
              <a:rPr lang="en-US"/>
              <a:t>y</a:t>
            </a:r>
            <a:r>
              <a:rPr lang="en-US"/>
              <a:t> </a:t>
            </a:r>
            <a:r>
              <a:rPr lang="en-US"/>
              <a:t>w</a:t>
            </a:r>
            <a:r>
              <a:rPr lang="en-US"/>
              <a:t>i</a:t>
            </a:r>
            <a:r>
              <a:rPr lang="en-US"/>
              <a:t>d</a:t>
            </a:r>
            <a:r>
              <a:rPr lang="en-US"/>
              <a:t>e</a:t>
            </a:r>
            <a:r>
              <a:rPr lang="en-US"/>
              <a:t> </a:t>
            </a:r>
            <a:r>
              <a:rPr lang="en-US"/>
              <a:t>o</a:t>
            </a:r>
            <a:r>
              <a:rPr lang="en-US"/>
              <a:t>r</a:t>
            </a:r>
            <a:r>
              <a:rPr lang="en-US"/>
              <a:t> </a:t>
            </a:r>
            <a:r>
              <a:rPr lang="en-US"/>
              <a:t>e</a:t>
            </a:r>
            <a:r>
              <a:rPr lang="en-US"/>
              <a:t>x</a:t>
            </a:r>
            <a:r>
              <a:rPr lang="en-US"/>
              <a:t>t</a:t>
            </a:r>
            <a:r>
              <a:rPr lang="en-US"/>
              <a:t>r</a:t>
            </a:r>
            <a:r>
              <a:rPr lang="en-US"/>
              <a:t>e</a:t>
            </a:r>
            <a:r>
              <a:rPr lang="en-US"/>
              <a:t>m</a:t>
            </a:r>
            <a:r>
              <a:rPr lang="en-US"/>
              <a:t>ely</a:t>
            </a:r>
            <a:r>
              <a:rPr lang="en-US"/>
              <a:t> </a:t>
            </a:r>
            <a:r>
              <a:rPr lang="en-US"/>
              <a:t>n</a:t>
            </a:r>
            <a:r>
              <a:rPr lang="en-US"/>
              <a:t>a</a:t>
            </a:r>
            <a:r>
              <a:rPr lang="en-US"/>
              <a:t>r</a:t>
            </a:r>
            <a:r>
              <a:rPr lang="en-US"/>
              <a:t>r</a:t>
            </a:r>
            <a:r>
              <a:rPr lang="en-US"/>
              <a:t>ow</a:t>
            </a:r>
            <a:r>
              <a:rPr lang="en-US"/>
              <a:t> </a:t>
            </a:r>
            <a:r>
              <a:rPr lang="en-US"/>
              <a:t>p</a:t>
            </a:r>
            <a:r>
              <a:rPr lang="en-US"/>
              <a:t>a</a:t>
            </a:r>
            <a:r>
              <a:rPr lang="en-US"/>
              <a:t>n</a:t>
            </a:r>
            <a:r>
              <a:rPr lang="en-US"/>
              <a:t>e</a:t>
            </a:r>
            <a:r>
              <a:rPr lang="en-US"/>
              <a:t>l</a:t>
            </a:r>
            <a:r>
              <a:rPr lang="en-US"/>
              <a:t>s</a:t>
            </a:r>
            <a:r>
              <a:rPr lang="en-US"/>
              <a:t>.</a:t>
            </a:r>
            <a:endParaRPr lang="en-US"/>
          </a:p>
          <a:p>
            <a:r>
              <a:rPr lang="en-US"/>
              <a:t>P</a:t>
            </a:r>
            <a:r>
              <a:rPr lang="en-US"/>
              <a:t>l</a:t>
            </a:r>
            <a:r>
              <a:rPr lang="en-US"/>
              <a:t>e</a:t>
            </a:r>
            <a:r>
              <a:rPr lang="en-US"/>
              <a:t>a</a:t>
            </a:r>
            <a:r>
              <a:rPr lang="en-US"/>
              <a:t>t</a:t>
            </a:r>
            <a:r>
              <a:rPr lang="en-US"/>
              <a:t>s</a:t>
            </a:r>
            <a:r>
              <a:rPr lang="en-US"/>
              <a:t> </a:t>
            </a:r>
            <a:r>
              <a:rPr lang="en-US"/>
              <a:t>,</a:t>
            </a:r>
            <a:r>
              <a:rPr lang="en-US"/>
              <a:t>p</a:t>
            </a:r>
            <a:r>
              <a:rPr lang="en-US"/>
              <a:t>a</a:t>
            </a:r>
            <a:r>
              <a:rPr lang="en-US"/>
              <a:t>n</a:t>
            </a:r>
            <a:r>
              <a:rPr lang="en-US"/>
              <a:t>e</a:t>
            </a:r>
            <a:r>
              <a:rPr lang="en-US"/>
              <a:t>l</a:t>
            </a:r>
            <a:r>
              <a:rPr lang="en-US"/>
              <a:t>s</a:t>
            </a:r>
            <a:r>
              <a:rPr lang="en-US"/>
              <a:t> </a:t>
            </a:r>
            <a:r>
              <a:rPr lang="en-US"/>
              <a:t>o</a:t>
            </a:r>
            <a:r>
              <a:rPr lang="en-US"/>
              <a:t>r</a:t>
            </a:r>
            <a:r>
              <a:rPr lang="en-US"/>
              <a:t> </a:t>
            </a:r>
            <a:r>
              <a:rPr lang="en-US"/>
              <a:t>a</a:t>
            </a:r>
            <a:r>
              <a:rPr lang="en-US"/>
              <a:t>n</a:t>
            </a:r>
            <a:r>
              <a:rPr lang="en-US"/>
              <a:t>y</a:t>
            </a:r>
            <a:r>
              <a:rPr lang="en-US"/>
              <a:t> </a:t>
            </a:r>
            <a:r>
              <a:rPr lang="en-US"/>
              <a:t>t</a:t>
            </a:r>
            <a:r>
              <a:rPr lang="en-US"/>
              <a:t>r</a:t>
            </a:r>
            <a:r>
              <a:rPr lang="en-US"/>
              <a:t>i</a:t>
            </a:r>
            <a:r>
              <a:rPr lang="en-US"/>
              <a:t>m</a:t>
            </a:r>
            <a:r>
              <a:rPr lang="en-US"/>
              <a:t>m</a:t>
            </a:r>
            <a:r>
              <a:rPr lang="en-US"/>
              <a:t>ing</a:t>
            </a:r>
            <a:r>
              <a:rPr lang="en-US"/>
              <a:t> </a:t>
            </a:r>
            <a:r>
              <a:rPr lang="en-US"/>
              <a:t>e</a:t>
            </a:r>
            <a:r>
              <a:rPr lang="en-US"/>
              <a:t>n</a:t>
            </a:r>
            <a:r>
              <a:rPr lang="en-US"/>
              <a:t>d</a:t>
            </a:r>
            <a:r>
              <a:rPr lang="en-US"/>
              <a:t>i</a:t>
            </a:r>
            <a:r>
              <a:rPr lang="en-US"/>
              <a:t>n</a:t>
            </a:r>
            <a:r>
              <a:rPr lang="en-US"/>
              <a:t>g</a:t>
            </a:r>
            <a:r>
              <a:rPr lang="en-US"/>
              <a:t> </a:t>
            </a:r>
            <a:r>
              <a:rPr lang="en-US"/>
              <a:t>o</a:t>
            </a:r>
            <a:r>
              <a:rPr lang="en-US"/>
              <a:t>r</a:t>
            </a:r>
            <a:r>
              <a:rPr lang="en-US"/>
              <a:t> </a:t>
            </a:r>
            <a:r>
              <a:rPr lang="en-US"/>
              <a:t>s</a:t>
            </a:r>
            <a:r>
              <a:rPr lang="en-US"/>
              <a:t>t</a:t>
            </a:r>
            <a:r>
              <a:rPr lang="en-US"/>
              <a:t>a</a:t>
            </a:r>
            <a:r>
              <a:rPr lang="en-US"/>
              <a:t>r</a:t>
            </a:r>
            <a:r>
              <a:rPr lang="en-US"/>
              <a:t>t</a:t>
            </a:r>
            <a:r>
              <a:rPr lang="en-US"/>
              <a:t>i</a:t>
            </a:r>
            <a:r>
              <a:rPr lang="en-US"/>
              <a:t>n</a:t>
            </a:r>
            <a:r>
              <a:rPr lang="en-US"/>
              <a:t>g</a:t>
            </a:r>
            <a:r>
              <a:rPr lang="en-US"/>
              <a:t> </a:t>
            </a:r>
            <a:r>
              <a:rPr lang="en-US"/>
              <a:t>a</a:t>
            </a:r>
            <a:r>
              <a:rPr lang="en-US"/>
              <a:t>y</a:t>
            </a:r>
            <a:r>
              <a:rPr lang="en-US"/>
              <a:t> </a:t>
            </a:r>
            <a:r>
              <a:rPr lang="en-US"/>
              <a:t>a</a:t>
            </a:r>
            <a:r>
              <a:rPr lang="en-US"/>
              <a:t> </a:t>
            </a:r>
            <a:r>
              <a:rPr lang="en-US"/>
              <a:t>point</a:t>
            </a:r>
            <a:r>
              <a:rPr lang="en-US"/>
              <a:t> </a:t>
            </a:r>
            <a:r>
              <a:rPr lang="en-US"/>
              <a:t>w</a:t>
            </a:r>
            <a:r>
              <a:rPr lang="en-US"/>
              <a:t>h</a:t>
            </a:r>
            <a:r>
              <a:rPr lang="en-US"/>
              <a:t>e</a:t>
            </a:r>
            <a:r>
              <a:rPr lang="en-US"/>
              <a:t>r</a:t>
            </a:r>
            <a:r>
              <a:rPr lang="en-US"/>
              <a:t>e</a:t>
            </a:r>
            <a:r>
              <a:rPr lang="en-US"/>
              <a:t> </a:t>
            </a:r>
            <a:r>
              <a:rPr lang="en-US"/>
              <a:t>t</a:t>
            </a:r>
            <a:r>
              <a:rPr lang="en-US"/>
              <a:t>h</a:t>
            </a:r>
            <a:r>
              <a:rPr lang="en-US"/>
              <a:t>e</a:t>
            </a:r>
            <a:r>
              <a:rPr lang="en-US"/>
              <a:t> </a:t>
            </a:r>
            <a:r>
              <a:rPr lang="en-US"/>
              <a:t>f</a:t>
            </a:r>
            <a:r>
              <a:rPr lang="en-US"/>
              <a:t>i</a:t>
            </a:r>
            <a:r>
              <a:rPr lang="en-US"/>
              <a:t>g</a:t>
            </a:r>
            <a:r>
              <a:rPr lang="en-US"/>
              <a:t>u</a:t>
            </a:r>
            <a:r>
              <a:rPr lang="en-US"/>
              <a:t>re</a:t>
            </a:r>
            <a:r>
              <a:rPr lang="en-US"/>
              <a:t> </a:t>
            </a:r>
            <a:r>
              <a:rPr lang="en-US"/>
              <a:t>i</a:t>
            </a:r>
            <a:r>
              <a:rPr lang="en-US"/>
              <a:t>s</a:t>
            </a:r>
            <a:r>
              <a:rPr lang="en-US"/>
              <a:t> </a:t>
            </a:r>
            <a:r>
              <a:rPr lang="en-US"/>
              <a:t>large</a:t>
            </a:r>
            <a:r>
              <a:rPr lang="en-US"/>
              <a:t> </a:t>
            </a:r>
            <a:r>
              <a:rPr lang="en-US"/>
              <a:t>.</a:t>
            </a:r>
            <a:endParaRPr lang="en-US"/>
          </a:p>
          <a:p>
            <a:r>
              <a:rPr lang="en-US"/>
              <a:t>V</a:t>
            </a:r>
            <a:r>
              <a:rPr lang="en-US"/>
              <a:t>e</a:t>
            </a:r>
            <a:r>
              <a:rPr lang="en-US"/>
              <a:t>r</a:t>
            </a:r>
            <a:r>
              <a:rPr lang="en-US"/>
              <a:t>y</a:t>
            </a:r>
            <a:r>
              <a:rPr lang="en-US"/>
              <a:t> </a:t>
            </a:r>
            <a:r>
              <a:rPr lang="en-US"/>
              <a:t>n</a:t>
            </a:r>
            <a:r>
              <a:rPr lang="en-US"/>
              <a:t>a</a:t>
            </a:r>
            <a:r>
              <a:rPr lang="en-US"/>
              <a:t>r</a:t>
            </a:r>
            <a:r>
              <a:rPr lang="en-US"/>
              <a:t>r</a:t>
            </a:r>
            <a:r>
              <a:rPr lang="en-US"/>
              <a:t>ow</a:t>
            </a:r>
            <a:r>
              <a:rPr lang="en-US"/>
              <a:t> </a:t>
            </a:r>
            <a:r>
              <a:rPr lang="en-US"/>
              <a:t>l</a:t>
            </a:r>
            <a:r>
              <a:rPr lang="en-US"/>
              <a:t>i</a:t>
            </a:r>
            <a:r>
              <a:rPr lang="en-US"/>
              <a:t>n</a:t>
            </a:r>
            <a:r>
              <a:rPr lang="en-US"/>
              <a:t>e</a:t>
            </a:r>
            <a:r>
              <a:rPr lang="en-US"/>
              <a:t>s</a:t>
            </a:r>
            <a:r>
              <a:rPr lang="en-US"/>
              <a:t> </a:t>
            </a:r>
            <a:r>
              <a:rPr lang="en-US"/>
              <a:t>o</a:t>
            </a:r>
            <a:r>
              <a:rPr lang="en-US"/>
              <a:t>f</a:t>
            </a:r>
            <a:r>
              <a:rPr lang="en-US"/>
              <a:t> </a:t>
            </a:r>
            <a:r>
              <a:rPr lang="en-US"/>
              <a:t>t</a:t>
            </a:r>
            <a:r>
              <a:rPr lang="en-US"/>
              <a:t>r</a:t>
            </a:r>
            <a:r>
              <a:rPr lang="en-US"/>
              <a:t>i</a:t>
            </a:r>
            <a:r>
              <a:rPr lang="en-US"/>
              <a:t>m</a:t>
            </a:r>
            <a:r>
              <a:rPr lang="en-US"/>
              <a:t>m</a:t>
            </a:r>
            <a:r>
              <a:rPr lang="en-US"/>
              <a:t>ing</a:t>
            </a:r>
            <a:r>
              <a:rPr lang="en-US"/>
              <a:t>.</a:t>
            </a:r>
            <a:endParaRPr lang="en-US"/>
          </a:p>
          <a:p>
            <a:r>
              <a:rPr lang="en-US"/>
              <a:t>T</a:t>
            </a:r>
            <a:r>
              <a:rPr lang="en-US"/>
              <a:t>h</a:t>
            </a:r>
            <a:r>
              <a:rPr lang="en-US"/>
              <a:t>i</a:t>
            </a:r>
            <a:r>
              <a:rPr lang="en-US"/>
              <a:t>n</a:t>
            </a:r>
            <a:r>
              <a:rPr lang="en-US"/>
              <a:t> </a:t>
            </a:r>
            <a:r>
              <a:rPr lang="en-US"/>
              <a:t>p</a:t>
            </a:r>
            <a:r>
              <a:rPr lang="en-US"/>
              <a:t>i</a:t>
            </a:r>
            <a:r>
              <a:rPr lang="en-US"/>
              <a:t>p</a:t>
            </a:r>
            <a:r>
              <a:rPr lang="en-US"/>
              <a:t>i</a:t>
            </a:r>
            <a:r>
              <a:rPr lang="en-US"/>
              <a:t>n</a:t>
            </a:r>
            <a:r>
              <a:rPr lang="en-US"/>
              <a:t>g</a:t>
            </a:r>
            <a:r>
              <a:rPr lang="en-US"/>
              <a:t>.</a:t>
            </a:r>
            <a:endParaRPr lang="en-US"/>
          </a:p>
          <a:p>
            <a:r>
              <a:rPr lang="en-US"/>
              <a:t>Large</a:t>
            </a:r>
            <a:r>
              <a:rPr lang="en-US"/>
              <a:t> </a:t>
            </a:r>
            <a:r>
              <a:rPr lang="en-US"/>
              <a:t>c</a:t>
            </a:r>
            <a:r>
              <a:rPr lang="en-US"/>
              <a:t>i</a:t>
            </a:r>
            <a:r>
              <a:rPr lang="en-US"/>
              <a:t>r</a:t>
            </a:r>
            <a:r>
              <a:rPr lang="en-US"/>
              <a:t>c</a:t>
            </a:r>
            <a:r>
              <a:rPr lang="en-US"/>
              <a:t>l</a:t>
            </a:r>
            <a:r>
              <a:rPr lang="en-US"/>
              <a:t>e</a:t>
            </a:r>
            <a:r>
              <a:rPr lang="en-US"/>
              <a:t>s</a:t>
            </a:r>
            <a:r>
              <a:rPr lang="en-US"/>
              <a:t> </a:t>
            </a:r>
            <a:r>
              <a:rPr lang="en-US"/>
              <a:t>o</a:t>
            </a:r>
            <a:r>
              <a:rPr lang="en-US"/>
              <a:t>n</a:t>
            </a:r>
            <a:r>
              <a:rPr lang="en-US"/>
              <a:t> </a:t>
            </a:r>
            <a:r>
              <a:rPr lang="en-US"/>
              <a:t>h</a:t>
            </a:r>
            <a:r>
              <a:rPr lang="en-US"/>
              <a:t>a</a:t>
            </a:r>
            <a:r>
              <a:rPr lang="en-US"/>
              <a:t>t</a:t>
            </a:r>
            <a:r>
              <a:rPr lang="en-US"/>
              <a:t>s</a:t>
            </a:r>
            <a:r>
              <a:rPr lang="en-US"/>
              <a:t> </a:t>
            </a:r>
            <a:r>
              <a:rPr lang="en-US"/>
              <a:t>o</a:t>
            </a:r>
            <a:r>
              <a:rPr lang="en-US"/>
              <a:t>r</a:t>
            </a:r>
            <a:r>
              <a:rPr lang="en-US"/>
              <a:t> </a:t>
            </a:r>
            <a:r>
              <a:rPr lang="en-US"/>
              <a:t>d</a:t>
            </a:r>
            <a:r>
              <a:rPr lang="en-US"/>
              <a:t>r</a:t>
            </a:r>
            <a:r>
              <a:rPr lang="en-US"/>
              <a:t>e</a:t>
            </a:r>
            <a:r>
              <a:rPr lang="en-US"/>
              <a:t>s</a:t>
            </a:r>
            <a:r>
              <a:rPr lang="en-US"/>
              <a:t>s</a:t>
            </a:r>
            <a:r>
              <a:rPr lang="en-US"/>
              <a:t>e</a:t>
            </a:r>
            <a:r>
              <a:rPr lang="en-US"/>
              <a:t>s</a:t>
            </a:r>
            <a:r>
              <a:rPr lang="en-US"/>
              <a:t>.</a:t>
            </a:r>
            <a:endParaRPr lang="en-US"/>
          </a:p>
          <a:p>
            <a:r>
              <a:rPr lang="en-US"/>
              <a:t>S</a:t>
            </a:r>
            <a:r>
              <a:rPr lang="en-US"/>
              <a:t>h</a:t>
            </a:r>
            <a:r>
              <a:rPr lang="en-US"/>
              <a:t>o</a:t>
            </a:r>
            <a:r>
              <a:rPr lang="en-US"/>
              <a:t>r</a:t>
            </a:r>
            <a:r>
              <a:rPr lang="en-US"/>
              <a:t>t</a:t>
            </a:r>
            <a:r>
              <a:rPr lang="en-US"/>
              <a:t> </a:t>
            </a:r>
            <a:r>
              <a:rPr lang="en-US"/>
              <a:t>skirts</a:t>
            </a:r>
            <a:r>
              <a:rPr lang="en-US"/>
              <a:t>.</a:t>
            </a:r>
            <a:endParaRPr lang="en-US"/>
          </a:p>
          <a:p>
            <a:r>
              <a:rPr lang="en-US"/>
              <a:t>S</a:t>
            </a:r>
            <a:r>
              <a:rPr lang="en-US"/>
              <a:t>k</a:t>
            </a:r>
            <a:r>
              <a:rPr lang="en-US"/>
              <a:t>i</a:t>
            </a:r>
            <a:r>
              <a:rPr lang="en-US"/>
              <a:t>r</a:t>
            </a:r>
            <a:r>
              <a:rPr lang="en-US"/>
              <a:t>t</a:t>
            </a:r>
            <a:r>
              <a:rPr lang="en-US"/>
              <a:t> </a:t>
            </a:r>
            <a:r>
              <a:rPr lang="en-US"/>
              <a:t>w</a:t>
            </a:r>
            <a:r>
              <a:rPr lang="en-US"/>
              <a:t>h</a:t>
            </a:r>
            <a:r>
              <a:rPr lang="en-US"/>
              <a:t>i</a:t>
            </a:r>
            <a:r>
              <a:rPr lang="en-US"/>
              <a:t>c</a:t>
            </a:r>
            <a:r>
              <a:rPr lang="en-US"/>
              <a:t>h</a:t>
            </a:r>
            <a:r>
              <a:rPr lang="en-US"/>
              <a:t> </a:t>
            </a:r>
            <a:r>
              <a:rPr lang="en-US"/>
              <a:t>f</a:t>
            </a:r>
            <a:r>
              <a:rPr lang="en-US"/>
              <a:t>l</a:t>
            </a:r>
            <a:r>
              <a:rPr lang="en-US"/>
              <a:t>a</a:t>
            </a:r>
            <a:r>
              <a:rPr lang="en-US"/>
              <a:t>r</a:t>
            </a:r>
            <a:r>
              <a:rPr lang="en-US"/>
              <a:t>e</a:t>
            </a:r>
            <a:r>
              <a:rPr lang="en-US"/>
              <a:t> </a:t>
            </a:r>
            <a:r>
              <a:rPr lang="en-US"/>
              <a:t>a</a:t>
            </a:r>
            <a:r>
              <a:rPr lang="en-US"/>
              <a:t>l</a:t>
            </a:r>
            <a:r>
              <a:rPr lang="en-US"/>
              <a:t>l</a:t>
            </a:r>
            <a:r>
              <a:rPr lang="en-US"/>
              <a:t> </a:t>
            </a:r>
            <a:r>
              <a:rPr lang="en-US"/>
              <a:t>a</a:t>
            </a:r>
            <a:r>
              <a:rPr lang="en-US"/>
              <a:t>r</a:t>
            </a:r>
            <a:r>
              <a:rPr lang="en-US"/>
              <a:t>o</a:t>
            </a:r>
            <a:r>
              <a:rPr lang="en-US"/>
              <a:t>u</a:t>
            </a:r>
            <a:r>
              <a:rPr lang="en-US"/>
              <a:t>n</a:t>
            </a:r>
            <a:r>
              <a:rPr lang="en-US"/>
              <a:t>d</a:t>
            </a:r>
            <a:r>
              <a:rPr lang="en-US"/>
              <a:t> </a:t>
            </a:r>
            <a:endParaRPr lang="en-US"/>
          </a:p>
          <a:p>
            <a:r>
              <a:rPr lang="en-US"/>
              <a:t>Y</a:t>
            </a:r>
            <a:r>
              <a:rPr lang="en-US"/>
              <a:t>o</a:t>
            </a:r>
            <a:r>
              <a:rPr lang="en-US"/>
              <a:t>k</a:t>
            </a:r>
            <a:r>
              <a:rPr lang="en-US"/>
              <a:t>e</a:t>
            </a:r>
            <a:r>
              <a:rPr lang="en-US"/>
              <a:t>s</a:t>
            </a:r>
            <a:r>
              <a:rPr lang="en-US"/>
              <a:t> </a:t>
            </a:r>
            <a:r>
              <a:rPr lang="en-US"/>
              <a:t>o</a:t>
            </a:r>
            <a:r>
              <a:rPr lang="en-US"/>
              <a:t>n</a:t>
            </a:r>
            <a:r>
              <a:rPr lang="en-US"/>
              <a:t> </a:t>
            </a:r>
            <a:r>
              <a:rPr lang="en-US"/>
              <a:t>s</a:t>
            </a:r>
            <a:r>
              <a:rPr lang="en-US"/>
              <a:t>k</a:t>
            </a:r>
            <a:r>
              <a:rPr lang="en-US"/>
              <a:t>i</a:t>
            </a:r>
            <a:r>
              <a:rPr lang="en-US"/>
              <a:t>r</a:t>
            </a:r>
            <a:r>
              <a:rPr lang="en-US"/>
              <a:t>t</a:t>
            </a:r>
            <a:r>
              <a:rPr lang="en-US"/>
              <a:t> </a:t>
            </a:r>
            <a:r>
              <a:rPr lang="en-US"/>
              <a:t>E</a:t>
            </a:r>
            <a:r>
              <a:rPr lang="en-US"/>
              <a:t>n</a:t>
            </a:r>
            <a:r>
              <a:rPr lang="en-US"/>
              <a:t>t</a:t>
            </a:r>
            <a:r>
              <a:rPr lang="en-US"/>
              <a:t>i</a:t>
            </a:r>
            <a:r>
              <a:rPr lang="en-US"/>
              <a:t>r</a:t>
            </a:r>
            <a:r>
              <a:rPr lang="en-US"/>
              <a:t>e</a:t>
            </a:r>
            <a:r>
              <a:rPr lang="en-US"/>
              <a:t> </a:t>
            </a:r>
            <a:r>
              <a:rPr lang="en-US"/>
              <a:t>s</a:t>
            </a:r>
            <a:r>
              <a:rPr lang="en-US"/>
              <a:t>l</a:t>
            </a:r>
            <a:r>
              <a:rPr lang="en-US"/>
              <a:t>e</a:t>
            </a:r>
            <a:r>
              <a:rPr lang="en-US"/>
              <a:t>e</a:t>
            </a:r>
            <a:r>
              <a:rPr lang="en-US"/>
              <a:t>v</a:t>
            </a:r>
            <a:r>
              <a:rPr lang="en-US"/>
              <a:t>e</a:t>
            </a:r>
            <a:r>
              <a:rPr lang="en-US"/>
              <a:t>s</a:t>
            </a:r>
            <a:r>
              <a:rPr lang="en-US"/>
              <a:t> </a:t>
            </a:r>
            <a:r>
              <a:rPr lang="en-US"/>
              <a:t>t</a:t>
            </a:r>
            <a:r>
              <a:rPr lang="en-US"/>
              <a:t>i</a:t>
            </a:r>
            <a:r>
              <a:rPr lang="en-US"/>
              <a:t>g</a:t>
            </a:r>
            <a:r>
              <a:rPr lang="en-US"/>
              <a:t>h</a:t>
            </a:r>
            <a:r>
              <a:rPr lang="en-US"/>
              <a:t>t</a:t>
            </a:r>
            <a:r>
              <a:rPr lang="en-US"/>
              <a:t> </a:t>
            </a:r>
            <a:r>
              <a:rPr lang="en-US"/>
              <a:t>f</a:t>
            </a:r>
            <a:r>
              <a:rPr lang="en-US"/>
              <a:t>i</a:t>
            </a:r>
            <a:r>
              <a:rPr lang="en-US"/>
              <a:t>t</a:t>
            </a:r>
            <a:r>
              <a:rPr lang="en-US"/>
              <a:t>t</a:t>
            </a:r>
            <a:r>
              <a:rPr lang="en-US"/>
              <a:t>e</a:t>
            </a:r>
            <a:r>
              <a:rPr lang="en-US"/>
              <a:t>d</a:t>
            </a:r>
            <a:r>
              <a:rPr lang="en-US"/>
              <a:t>.</a:t>
            </a:r>
            <a:endParaRPr lang="en-US"/>
          </a:p>
          <a:p>
            <a:r>
              <a:rPr lang="en-US"/>
              <a:t>T</a:t>
            </a:r>
            <a:r>
              <a:rPr lang="en-US"/>
              <a:t>r</a:t>
            </a:r>
            <a:r>
              <a:rPr lang="en-US"/>
              <a:t>a</a:t>
            </a:r>
            <a:r>
              <a:rPr lang="en-US"/>
              <a:t>n</a:t>
            </a:r>
            <a:r>
              <a:rPr lang="en-US"/>
              <a:t>s</a:t>
            </a:r>
            <a:r>
              <a:rPr lang="en-US"/>
              <a:t>p</a:t>
            </a:r>
            <a:r>
              <a:rPr lang="en-US"/>
              <a:t>a</a:t>
            </a:r>
            <a:r>
              <a:rPr lang="en-US"/>
              <a:t>r</a:t>
            </a:r>
            <a:r>
              <a:rPr lang="en-US"/>
              <a:t>e</a:t>
            </a:r>
            <a:r>
              <a:rPr lang="en-US"/>
              <a:t>n</a:t>
            </a:r>
            <a:r>
              <a:rPr lang="en-US"/>
              <a:t>t</a:t>
            </a:r>
            <a:r>
              <a:rPr lang="en-US"/>
              <a:t> </a:t>
            </a:r>
            <a:r>
              <a:rPr lang="en-US"/>
              <a:t>s</a:t>
            </a:r>
            <a:r>
              <a:rPr lang="en-US"/>
              <a:t>l</a:t>
            </a:r>
            <a:r>
              <a:rPr lang="en-US"/>
              <a:t>e</a:t>
            </a:r>
            <a:r>
              <a:rPr lang="en-US"/>
              <a:t>e</a:t>
            </a:r>
            <a:r>
              <a:rPr lang="en-US"/>
              <a:t>v</a:t>
            </a:r>
            <a:r>
              <a:rPr lang="en-US"/>
              <a:t>e</a:t>
            </a:r>
            <a:r>
              <a:rPr lang="en-US"/>
              <a:t>s</a:t>
            </a:r>
            <a:r>
              <a:rPr lang="en-US"/>
              <a:t>.</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3" name=""/>
          <p:cNvSpPr>
            <a:spLocks noGrp="1"/>
          </p:cNvSpPr>
          <p:nvPr>
            <p:ph type="title"/>
          </p:nvPr>
        </p:nvSpPr>
        <p:spPr/>
        <p:txBody>
          <a:bodyPr/>
          <a:p>
            <a:r>
              <a:rPr lang="en-US"/>
              <a:t>T</a:t>
            </a:r>
            <a:r>
              <a:rPr lang="en-US"/>
              <a:t>h</a:t>
            </a:r>
            <a:r>
              <a:rPr lang="en-US"/>
              <a:t>e</a:t>
            </a:r>
            <a:r>
              <a:rPr lang="en-US"/>
              <a:t> </a:t>
            </a:r>
            <a:r>
              <a:rPr lang="en-US"/>
              <a:t>S</a:t>
            </a:r>
            <a:r>
              <a:rPr lang="en-US"/>
              <a:t>t</a:t>
            </a:r>
            <a:r>
              <a:rPr lang="en-US"/>
              <a:t>o</a:t>
            </a:r>
            <a:r>
              <a:rPr lang="en-US"/>
              <a:t>u</a:t>
            </a:r>
            <a:r>
              <a:rPr lang="en-US"/>
              <a:t>t</a:t>
            </a:r>
            <a:r>
              <a:rPr lang="en-US"/>
              <a:t> </a:t>
            </a:r>
            <a:r>
              <a:rPr lang="en-US"/>
              <a:t>F</a:t>
            </a:r>
            <a:r>
              <a:rPr lang="en-US"/>
              <a:t>i</a:t>
            </a:r>
            <a:r>
              <a:rPr lang="en-US"/>
              <a:t>g</a:t>
            </a:r>
            <a:r>
              <a:rPr lang="en-US"/>
              <a:t>u</a:t>
            </a:r>
            <a:r>
              <a:rPr lang="en-US"/>
              <a:t>r</a:t>
            </a:r>
            <a:r>
              <a:rPr lang="en-US"/>
              <a:t>e</a:t>
            </a:r>
            <a:r>
              <a:rPr lang="en-US"/>
              <a:t> </a:t>
            </a:r>
            <a:endParaRPr lang="en-US"/>
          </a:p>
        </p:txBody>
      </p:sp>
      <p:sp>
        <p:nvSpPr>
          <p:cNvPr id="1048614" name=""/>
          <p:cNvSpPr>
            <a:spLocks noGrp="1"/>
          </p:cNvSpPr>
          <p:nvPr>
            <p:ph idx="1"/>
          </p:nvPr>
        </p:nvSpPr>
        <p:spPr/>
        <p:txBody>
          <a:bodyPr/>
          <a:p>
            <a:r>
              <a:t/>
            </a:r>
            <a:endParaRPr lang="en-US"/>
          </a:p>
        </p:txBody>
      </p:sp>
      <p:pic>
        <p:nvPicPr>
          <p:cNvPr id="2097154" name=""/>
          <p:cNvPicPr>
            <a:picLocks/>
          </p:cNvPicPr>
          <p:nvPr/>
        </p:nvPicPr>
        <p:blipFill>
          <a:blip xmlns:r="http://schemas.openxmlformats.org/officeDocument/2006/relationships" r:embed="rId1"/>
          <a:stretch>
            <a:fillRect/>
          </a:stretch>
        </p:blipFill>
        <p:spPr>
          <a:xfrm rot="0">
            <a:off x="148069" y="1403567"/>
            <a:ext cx="8696021" cy="5195455"/>
          </a:xfrm>
          <a:prstGeom prst="rect"/>
        </p:spPr>
      </p:pic>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vivo 1902</dc:creator>
  <dcterms:created xsi:type="dcterms:W3CDTF">2015-05-08T17:30:45Z</dcterms:created>
  <dcterms:modified xsi:type="dcterms:W3CDTF">2022-12-17T07:14:55Z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4a6745f05b554e09a7928f54cca2a943</vt:lpwstr>
  </property>
</Properties>
</file>